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2" r:id="rId2"/>
    <p:sldMasterId id="2147483654" r:id="rId3"/>
  </p:sldMasterIdLst>
  <p:notesMasterIdLst>
    <p:notesMasterId r:id="rId27"/>
  </p:notesMasterIdLst>
  <p:sldIdLst>
    <p:sldId id="256" r:id="rId4"/>
    <p:sldId id="298" r:id="rId5"/>
    <p:sldId id="307" r:id="rId6"/>
    <p:sldId id="280" r:id="rId7"/>
    <p:sldId id="282" r:id="rId8"/>
    <p:sldId id="281" r:id="rId9"/>
    <p:sldId id="283" r:id="rId10"/>
    <p:sldId id="306" r:id="rId11"/>
    <p:sldId id="285" r:id="rId12"/>
    <p:sldId id="286" r:id="rId13"/>
    <p:sldId id="287" r:id="rId14"/>
    <p:sldId id="310" r:id="rId15"/>
    <p:sldId id="311" r:id="rId16"/>
    <p:sldId id="289" r:id="rId17"/>
    <p:sldId id="290" r:id="rId18"/>
    <p:sldId id="300" r:id="rId19"/>
    <p:sldId id="304" r:id="rId20"/>
    <p:sldId id="305" r:id="rId21"/>
    <p:sldId id="312" r:id="rId22"/>
    <p:sldId id="318" r:id="rId23"/>
    <p:sldId id="315" r:id="rId24"/>
    <p:sldId id="316" r:id="rId25"/>
    <p:sldId id="317" r:id="rId26"/>
  </p:sldIdLst>
  <p:sldSz cx="9144000" cy="6858000" type="screen4x3"/>
  <p:notesSz cx="6858000" cy="9144000"/>
  <p:custDataLst>
    <p:tags r:id="rId28"/>
  </p:custDataLst>
  <p:defaultTextStyle>
    <a:defPPr>
      <a:defRPr lang="ar-SA"/>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190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gs" Target="tags/tag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rtl="1">
              <a:defRPr sz="1200"/>
            </a:lvl1pPr>
          </a:lstStyle>
          <a:p>
            <a:endParaRPr lang="en-US" altLang="en-US"/>
          </a:p>
        </p:txBody>
      </p:sp>
      <p:sp>
        <p:nvSpPr>
          <p:cNvPr id="15363" name="Rectangle 3"/>
          <p:cNvSpPr>
            <a:spLocks noGrp="1" noChangeArrowheads="1"/>
          </p:cNvSpPr>
          <p:nvPr>
            <p:ph type="dt" idx="1"/>
          </p:nvPr>
        </p:nvSpPr>
        <p:spPr bwMode="auto">
          <a:xfrm>
            <a:off x="1588"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rtl="1">
              <a:defRPr sz="1200"/>
            </a:lvl1pPr>
          </a:lstStyle>
          <a:p>
            <a:endParaRPr lang="en-US" altLang="en-US"/>
          </a:p>
        </p:txBody>
      </p:sp>
      <p:sp>
        <p:nvSpPr>
          <p:cNvPr id="1536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5366" name="Rectangle 6"/>
          <p:cNvSpPr>
            <a:spLocks noGrp="1" noChangeArrowheads="1"/>
          </p:cNvSpPr>
          <p:nvPr>
            <p:ph type="ftr" sz="quarter" idx="4"/>
          </p:nvPr>
        </p:nvSpPr>
        <p:spPr bwMode="auto">
          <a:xfrm>
            <a:off x="388620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rtl="1">
              <a:defRPr sz="1200"/>
            </a:lvl1pPr>
          </a:lstStyle>
          <a:p>
            <a:endParaRPr lang="en-US" altLang="en-US"/>
          </a:p>
        </p:txBody>
      </p:sp>
      <p:sp>
        <p:nvSpPr>
          <p:cNvPr id="15367" name="Rectangle 7"/>
          <p:cNvSpPr>
            <a:spLocks noGrp="1" noChangeArrowheads="1"/>
          </p:cNvSpPr>
          <p:nvPr>
            <p:ph type="sldNum" sz="quarter" idx="5"/>
          </p:nvPr>
        </p:nvSpPr>
        <p:spPr bwMode="auto">
          <a:xfrm>
            <a:off x="1588"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rtl="1">
              <a:defRPr sz="1200"/>
            </a:lvl1pPr>
          </a:lstStyle>
          <a:p>
            <a:fld id="{1CC3FC60-E488-432C-973B-BADCA8E66472}" type="slidenum">
              <a:rPr lang="ar-SA" altLang="en-US"/>
              <a:pPr/>
              <a:t>‹#›</a:t>
            </a:fld>
            <a:endParaRPr lang="en-US" altLang="en-US"/>
          </a:p>
        </p:txBody>
      </p:sp>
    </p:spTree>
  </p:cSld>
  <p:clrMap bg1="lt1" tx1="dk1" bg2="lt2" tx2="dk2" accent1="accent1" accent2="accent2" accent3="accent3" accent4="accent4" accent5="accent5" accent6="accent6" hlink="hlink" folHlink="folHlink"/>
  <p:notesStyle>
    <a:lvl1pPr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image" Target="../media/image4.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13.xml"/><Relationship Id="rId1" Type="http://schemas.openxmlformats.org/officeDocument/2006/relationships/tags" Target="../tags/tag12.xml"/><Relationship Id="rId4" Type="http://schemas.openxmlformats.org/officeDocument/2006/relationships/image" Target="../media/image4.jpe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30050" name="Rectangle 2"/>
          <p:cNvSpPr>
            <a:spLocks noGrp="1" noChangeArrowheads="1"/>
          </p:cNvSpPr>
          <p:nvPr>
            <p:ph type="ctrTitle"/>
            <p:custDataLst>
              <p:tags r:id="rId1"/>
            </p:custDataLst>
          </p:nvPr>
        </p:nvSpPr>
        <p:spPr>
          <a:xfrm>
            <a:off x="2701925" y="2130425"/>
            <a:ext cx="4800600" cy="1470025"/>
          </a:xfrm>
        </p:spPr>
        <p:txBody>
          <a:bodyPr/>
          <a:lstStyle>
            <a:lvl1pPr>
              <a:buClr>
                <a:srgbClr val="FFFFFF"/>
              </a:buClr>
              <a:defRPr/>
            </a:lvl1pPr>
          </a:lstStyle>
          <a:p>
            <a:pPr lvl="0"/>
            <a:r>
              <a:rPr lang="en-US" altLang="en-US" noProof="0" smtClean="0"/>
              <a:t>Click to edit Master title style</a:t>
            </a:r>
          </a:p>
        </p:txBody>
      </p:sp>
      <p:sp>
        <p:nvSpPr>
          <p:cNvPr id="130051" name="Rectangle 3"/>
          <p:cNvSpPr>
            <a:spLocks noGrp="1" noChangeArrowheads="1"/>
          </p:cNvSpPr>
          <p:nvPr>
            <p:ph type="subTitle" idx="1"/>
            <p:custDataLst>
              <p:tags r:id="rId2"/>
            </p:custDataLst>
          </p:nvPr>
        </p:nvSpPr>
        <p:spPr>
          <a:xfrm>
            <a:off x="2701925" y="3886200"/>
            <a:ext cx="4114800" cy="1752600"/>
          </a:xfrm>
        </p:spPr>
        <p:txBody>
          <a:bodyPr/>
          <a:lstStyle>
            <a:lvl1pPr marL="0" indent="0">
              <a:buClr>
                <a:srgbClr val="FFFFFF"/>
              </a:buClr>
              <a:buFontTx/>
              <a:buNone/>
              <a:defRPr/>
            </a:lvl1pPr>
          </a:lstStyle>
          <a:p>
            <a:pPr lvl="0"/>
            <a:r>
              <a:rPr lang="en-US" altLang="en-US" noProof="0" smtClean="0"/>
              <a:t>Click to edit Master subtitle style</a:t>
            </a:r>
          </a:p>
        </p:txBody>
      </p:sp>
      <p:sp>
        <p:nvSpPr>
          <p:cNvPr id="130052" name="Rectangle 4"/>
          <p:cNvSpPr>
            <a:spLocks noGrp="1" noChangeArrowheads="1"/>
          </p:cNvSpPr>
          <p:nvPr>
            <p:ph type="dt" sz="half" idx="2"/>
          </p:nvPr>
        </p:nvSpPr>
        <p:spPr/>
        <p:txBody>
          <a:bodyPr/>
          <a:lstStyle>
            <a:lvl1pPr>
              <a:defRPr/>
            </a:lvl1pPr>
          </a:lstStyle>
          <a:p>
            <a:endParaRPr lang="en-US" altLang="en-US"/>
          </a:p>
        </p:txBody>
      </p:sp>
      <p:sp>
        <p:nvSpPr>
          <p:cNvPr id="130053" name="Rectangle 5"/>
          <p:cNvSpPr>
            <a:spLocks noGrp="1" noChangeArrowheads="1"/>
          </p:cNvSpPr>
          <p:nvPr>
            <p:ph type="ftr" sz="quarter" idx="3"/>
          </p:nvPr>
        </p:nvSpPr>
        <p:spPr/>
        <p:txBody>
          <a:bodyPr/>
          <a:lstStyle>
            <a:lvl1pPr>
              <a:defRPr/>
            </a:lvl1pPr>
          </a:lstStyle>
          <a:p>
            <a:endParaRPr lang="en-US" altLang="en-US"/>
          </a:p>
        </p:txBody>
      </p:sp>
      <p:sp>
        <p:nvSpPr>
          <p:cNvPr id="130054" name="Rectangle 6"/>
          <p:cNvSpPr>
            <a:spLocks noGrp="1" noChangeArrowheads="1"/>
          </p:cNvSpPr>
          <p:nvPr>
            <p:ph type="sldNum" sz="quarter" idx="4"/>
          </p:nvPr>
        </p:nvSpPr>
        <p:spPr/>
        <p:txBody>
          <a:bodyPr/>
          <a:lstStyle>
            <a:lvl1pPr>
              <a:defRPr/>
            </a:lvl1pPr>
          </a:lstStyle>
          <a:p>
            <a:fld id="{64E12448-852E-419F-A0B3-59B3FEC0FDAB}" type="slidenum">
              <a:rPr lang="ar-SA" altLang="en-US"/>
              <a:pPr/>
              <a:t>‹#›</a:t>
            </a:fld>
            <a:endParaRPr lang="en-US"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5FFC42E-1608-47FE-821D-14A1C2AE8CA7}" type="slidenum">
              <a:rPr lang="ar-SA" altLang="en-US"/>
              <a:pPr/>
              <a:t>‹#›</a:t>
            </a:fld>
            <a:endParaRPr lang="en-US" altLang="en-US"/>
          </a:p>
        </p:txBody>
      </p:sp>
    </p:spTree>
    <p:extLst>
      <p:ext uri="{BB962C8B-B14F-4D97-AF65-F5344CB8AC3E}">
        <p14:creationId xmlns:p14="http://schemas.microsoft.com/office/powerpoint/2010/main" val="3556308631"/>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39025" y="274638"/>
            <a:ext cx="15811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693988" y="274638"/>
            <a:ext cx="4592637"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AF02CD82-6CB5-4ABF-8E56-60490F52072D}" type="slidenum">
              <a:rPr lang="ar-SA" altLang="en-US"/>
              <a:pPr/>
              <a:t>‹#›</a:t>
            </a:fld>
            <a:endParaRPr lang="en-US" altLang="en-US"/>
          </a:p>
        </p:txBody>
      </p:sp>
    </p:spTree>
    <p:extLst>
      <p:ext uri="{BB962C8B-B14F-4D97-AF65-F5344CB8AC3E}">
        <p14:creationId xmlns:p14="http://schemas.microsoft.com/office/powerpoint/2010/main" val="2981050209"/>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32098" name="Rectangle 2"/>
          <p:cNvSpPr>
            <a:spLocks noGrp="1" noChangeArrowheads="1"/>
          </p:cNvSpPr>
          <p:nvPr>
            <p:ph type="ctrTitle"/>
            <p:custDataLst>
              <p:tags r:id="rId1"/>
            </p:custDataLst>
          </p:nvPr>
        </p:nvSpPr>
        <p:spPr>
          <a:xfrm>
            <a:off x="2701925" y="2130425"/>
            <a:ext cx="4800600" cy="1470025"/>
          </a:xfrm>
        </p:spPr>
        <p:txBody>
          <a:bodyPr/>
          <a:lstStyle>
            <a:lvl1pPr>
              <a:buClr>
                <a:srgbClr val="FFFFFF"/>
              </a:buClr>
              <a:defRPr/>
            </a:lvl1pPr>
          </a:lstStyle>
          <a:p>
            <a:pPr lvl="0"/>
            <a:r>
              <a:rPr lang="en-US" altLang="en-US" noProof="0" smtClean="0"/>
              <a:t>Click to edit Master title style</a:t>
            </a:r>
          </a:p>
        </p:txBody>
      </p:sp>
      <p:sp>
        <p:nvSpPr>
          <p:cNvPr id="132099" name="Rectangle 3"/>
          <p:cNvSpPr>
            <a:spLocks noGrp="1" noChangeArrowheads="1"/>
          </p:cNvSpPr>
          <p:nvPr>
            <p:ph type="subTitle" idx="1"/>
            <p:custDataLst>
              <p:tags r:id="rId2"/>
            </p:custDataLst>
          </p:nvPr>
        </p:nvSpPr>
        <p:spPr>
          <a:xfrm>
            <a:off x="2701925" y="3886200"/>
            <a:ext cx="4114800" cy="1752600"/>
          </a:xfrm>
        </p:spPr>
        <p:txBody>
          <a:bodyPr/>
          <a:lstStyle>
            <a:lvl1pPr marL="0" indent="0">
              <a:buClr>
                <a:srgbClr val="FFFFFF"/>
              </a:buClr>
              <a:buFontTx/>
              <a:buNone/>
              <a:defRPr/>
            </a:lvl1pPr>
          </a:lstStyle>
          <a:p>
            <a:pPr lvl="0"/>
            <a:r>
              <a:rPr lang="en-US" altLang="en-US" noProof="0" smtClean="0"/>
              <a:t>Click to edit Master subtitle style</a:t>
            </a:r>
          </a:p>
        </p:txBody>
      </p:sp>
      <p:sp>
        <p:nvSpPr>
          <p:cNvPr id="132100" name="Rectangle 4"/>
          <p:cNvSpPr>
            <a:spLocks noGrp="1" noChangeArrowheads="1"/>
          </p:cNvSpPr>
          <p:nvPr>
            <p:ph type="dt" sz="half" idx="2"/>
          </p:nvPr>
        </p:nvSpPr>
        <p:spPr/>
        <p:txBody>
          <a:bodyPr/>
          <a:lstStyle>
            <a:lvl1pPr>
              <a:defRPr/>
            </a:lvl1pPr>
          </a:lstStyle>
          <a:p>
            <a:endParaRPr lang="en-US" altLang="en-US"/>
          </a:p>
        </p:txBody>
      </p:sp>
      <p:sp>
        <p:nvSpPr>
          <p:cNvPr id="132101" name="Rectangle 5"/>
          <p:cNvSpPr>
            <a:spLocks noGrp="1" noChangeArrowheads="1"/>
          </p:cNvSpPr>
          <p:nvPr>
            <p:ph type="ftr" sz="quarter" idx="3"/>
          </p:nvPr>
        </p:nvSpPr>
        <p:spPr/>
        <p:txBody>
          <a:bodyPr/>
          <a:lstStyle>
            <a:lvl1pPr>
              <a:defRPr/>
            </a:lvl1pPr>
          </a:lstStyle>
          <a:p>
            <a:endParaRPr lang="en-US" altLang="en-US"/>
          </a:p>
        </p:txBody>
      </p:sp>
      <p:sp>
        <p:nvSpPr>
          <p:cNvPr id="132102" name="Rectangle 6"/>
          <p:cNvSpPr>
            <a:spLocks noGrp="1" noChangeArrowheads="1"/>
          </p:cNvSpPr>
          <p:nvPr>
            <p:ph type="sldNum" sz="quarter" idx="4"/>
          </p:nvPr>
        </p:nvSpPr>
        <p:spPr/>
        <p:txBody>
          <a:bodyPr/>
          <a:lstStyle>
            <a:lvl1pPr>
              <a:defRPr/>
            </a:lvl1pPr>
          </a:lstStyle>
          <a:p>
            <a:fld id="{8A29EDB4-A760-49D2-8886-5F071946EC18}" type="slidenum">
              <a:rPr lang="ar-SA" altLang="en-US"/>
              <a:pPr/>
              <a:t>‹#›</a:t>
            </a:fld>
            <a:endParaRPr lang="en-US"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FB8E86D7-B1D9-4326-96E2-C176D65BD7E1}" type="slidenum">
              <a:rPr lang="ar-SA" altLang="en-US"/>
              <a:pPr/>
              <a:t>‹#›</a:t>
            </a:fld>
            <a:endParaRPr lang="en-US" altLang="en-US"/>
          </a:p>
        </p:txBody>
      </p:sp>
    </p:spTree>
    <p:extLst>
      <p:ext uri="{BB962C8B-B14F-4D97-AF65-F5344CB8AC3E}">
        <p14:creationId xmlns:p14="http://schemas.microsoft.com/office/powerpoint/2010/main" val="2918063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99B09E0-A66E-4BD6-AF08-66BF845A31E8}" type="slidenum">
              <a:rPr lang="ar-SA" altLang="en-US"/>
              <a:pPr/>
              <a:t>‹#›</a:t>
            </a:fld>
            <a:endParaRPr lang="en-US" altLang="en-US"/>
          </a:p>
        </p:txBody>
      </p:sp>
    </p:spTree>
    <p:extLst>
      <p:ext uri="{BB962C8B-B14F-4D97-AF65-F5344CB8AC3E}">
        <p14:creationId xmlns:p14="http://schemas.microsoft.com/office/powerpoint/2010/main" val="18741847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693988" y="1600200"/>
            <a:ext cx="30861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32488" y="1600200"/>
            <a:ext cx="3087687"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F4651429-B7FA-4F26-BF99-DFAFE2234727}" type="slidenum">
              <a:rPr lang="ar-SA" altLang="en-US"/>
              <a:pPr/>
              <a:t>‹#›</a:t>
            </a:fld>
            <a:endParaRPr lang="en-US" altLang="en-US"/>
          </a:p>
        </p:txBody>
      </p:sp>
    </p:spTree>
    <p:extLst>
      <p:ext uri="{BB962C8B-B14F-4D97-AF65-F5344CB8AC3E}">
        <p14:creationId xmlns:p14="http://schemas.microsoft.com/office/powerpoint/2010/main" val="1007301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77E8A4FC-DB22-4A30-BAF7-551DF062C42B}" type="slidenum">
              <a:rPr lang="ar-SA" altLang="en-US"/>
              <a:pPr/>
              <a:t>‹#›</a:t>
            </a:fld>
            <a:endParaRPr lang="en-US" altLang="en-US"/>
          </a:p>
        </p:txBody>
      </p:sp>
    </p:spTree>
    <p:extLst>
      <p:ext uri="{BB962C8B-B14F-4D97-AF65-F5344CB8AC3E}">
        <p14:creationId xmlns:p14="http://schemas.microsoft.com/office/powerpoint/2010/main" val="19642631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B2B59C39-3A13-45B0-A2C0-76F483163BC5}" type="slidenum">
              <a:rPr lang="ar-SA" altLang="en-US"/>
              <a:pPr/>
              <a:t>‹#›</a:t>
            </a:fld>
            <a:endParaRPr lang="en-US" altLang="en-US"/>
          </a:p>
        </p:txBody>
      </p:sp>
    </p:spTree>
    <p:extLst>
      <p:ext uri="{BB962C8B-B14F-4D97-AF65-F5344CB8AC3E}">
        <p14:creationId xmlns:p14="http://schemas.microsoft.com/office/powerpoint/2010/main" val="40554831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DC440A76-4A0B-4819-A119-6F84D9B71DB9}" type="slidenum">
              <a:rPr lang="ar-SA" altLang="en-US"/>
              <a:pPr/>
              <a:t>‹#›</a:t>
            </a:fld>
            <a:endParaRPr lang="en-US" altLang="en-US"/>
          </a:p>
        </p:txBody>
      </p:sp>
    </p:spTree>
    <p:extLst>
      <p:ext uri="{BB962C8B-B14F-4D97-AF65-F5344CB8AC3E}">
        <p14:creationId xmlns:p14="http://schemas.microsoft.com/office/powerpoint/2010/main" val="32605678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7BB326BE-D53A-41E1-BDEC-C6D2BF8594A4}" type="slidenum">
              <a:rPr lang="ar-SA" altLang="en-US"/>
              <a:pPr/>
              <a:t>‹#›</a:t>
            </a:fld>
            <a:endParaRPr lang="en-US" altLang="en-US"/>
          </a:p>
        </p:txBody>
      </p:sp>
    </p:spTree>
    <p:extLst>
      <p:ext uri="{BB962C8B-B14F-4D97-AF65-F5344CB8AC3E}">
        <p14:creationId xmlns:p14="http://schemas.microsoft.com/office/powerpoint/2010/main" val="1282946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E0F072AA-E384-4DF8-8418-85DDD4107822}" type="slidenum">
              <a:rPr lang="ar-SA" altLang="en-US"/>
              <a:pPr/>
              <a:t>‹#›</a:t>
            </a:fld>
            <a:endParaRPr lang="en-US" altLang="en-US"/>
          </a:p>
        </p:txBody>
      </p:sp>
    </p:spTree>
    <p:extLst>
      <p:ext uri="{BB962C8B-B14F-4D97-AF65-F5344CB8AC3E}">
        <p14:creationId xmlns:p14="http://schemas.microsoft.com/office/powerpoint/2010/main" val="2442462778"/>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7A61A12F-B889-4DB2-A3E7-9838EEEF5AF2}" type="slidenum">
              <a:rPr lang="ar-SA" altLang="en-US"/>
              <a:pPr/>
              <a:t>‹#›</a:t>
            </a:fld>
            <a:endParaRPr lang="en-US" altLang="en-US"/>
          </a:p>
        </p:txBody>
      </p:sp>
    </p:spTree>
    <p:extLst>
      <p:ext uri="{BB962C8B-B14F-4D97-AF65-F5344CB8AC3E}">
        <p14:creationId xmlns:p14="http://schemas.microsoft.com/office/powerpoint/2010/main" val="33608335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D0FD433E-9B2B-4518-A21C-432DDEBD4115}" type="slidenum">
              <a:rPr lang="ar-SA" altLang="en-US"/>
              <a:pPr/>
              <a:t>‹#›</a:t>
            </a:fld>
            <a:endParaRPr lang="en-US" altLang="en-US"/>
          </a:p>
        </p:txBody>
      </p:sp>
    </p:spTree>
    <p:extLst>
      <p:ext uri="{BB962C8B-B14F-4D97-AF65-F5344CB8AC3E}">
        <p14:creationId xmlns:p14="http://schemas.microsoft.com/office/powerpoint/2010/main" val="10385696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39025" y="274638"/>
            <a:ext cx="15811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693988" y="274638"/>
            <a:ext cx="4592637"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770ADB11-01B1-4626-A1A3-A0350EE2D9B6}" type="slidenum">
              <a:rPr lang="ar-SA" altLang="en-US"/>
              <a:pPr/>
              <a:t>‹#›</a:t>
            </a:fld>
            <a:endParaRPr lang="en-US" altLang="en-US"/>
          </a:p>
        </p:txBody>
      </p:sp>
    </p:spTree>
    <p:extLst>
      <p:ext uri="{BB962C8B-B14F-4D97-AF65-F5344CB8AC3E}">
        <p14:creationId xmlns:p14="http://schemas.microsoft.com/office/powerpoint/2010/main" val="23509325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34146" name="Rectangle 2"/>
          <p:cNvSpPr>
            <a:spLocks noChangeArrowheads="1"/>
          </p:cNvSpPr>
          <p:nvPr/>
        </p:nvSpPr>
        <p:spPr bwMode="auto">
          <a:xfrm>
            <a:off x="136525" y="136525"/>
            <a:ext cx="8866188" cy="6581775"/>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147" name="Rectangle 3"/>
          <p:cNvSpPr>
            <a:spLocks noGrp="1" noChangeArrowheads="1"/>
          </p:cNvSpPr>
          <p:nvPr>
            <p:ph type="ctrTitle"/>
            <p:custDataLst>
              <p:tags r:id="rId1"/>
            </p:custDataLst>
          </p:nvPr>
        </p:nvSpPr>
        <p:spPr>
          <a:xfrm>
            <a:off x="455613" y="2130425"/>
            <a:ext cx="7313612" cy="1470025"/>
          </a:xfrm>
        </p:spPr>
        <p:txBody>
          <a:bodyPr/>
          <a:lstStyle>
            <a:lvl1pPr>
              <a:defRPr/>
            </a:lvl1pPr>
          </a:lstStyle>
          <a:p>
            <a:pPr lvl="0"/>
            <a:r>
              <a:rPr lang="en-US" altLang="en-US" noProof="0" smtClean="0"/>
              <a:t>Click to edit Master title style</a:t>
            </a:r>
          </a:p>
        </p:txBody>
      </p:sp>
      <p:sp>
        <p:nvSpPr>
          <p:cNvPr id="134148" name="Rectangle 4"/>
          <p:cNvSpPr>
            <a:spLocks noGrp="1" noChangeArrowheads="1"/>
          </p:cNvSpPr>
          <p:nvPr>
            <p:ph type="subTitle" idx="1"/>
            <p:custDataLst>
              <p:tags r:id="rId2"/>
            </p:custDataLst>
          </p:nvPr>
        </p:nvSpPr>
        <p:spPr>
          <a:xfrm>
            <a:off x="455613" y="3886200"/>
            <a:ext cx="7313612" cy="1752600"/>
          </a:xfrm>
        </p:spPr>
        <p:txBody>
          <a:bodyPr/>
          <a:lstStyle>
            <a:lvl1pPr marL="0" indent="0">
              <a:buClr>
                <a:srgbClr val="FFFFFF"/>
              </a:buClr>
              <a:buFontTx/>
              <a:buNone/>
              <a:defRPr/>
            </a:lvl1pPr>
          </a:lstStyle>
          <a:p>
            <a:pPr lvl="0"/>
            <a:r>
              <a:rPr lang="en-US" altLang="en-US" noProof="0" smtClean="0"/>
              <a:t>Click to edit Master subtitle style</a:t>
            </a:r>
          </a:p>
        </p:txBody>
      </p:sp>
      <p:sp>
        <p:nvSpPr>
          <p:cNvPr id="134149" name="Rectangle 5"/>
          <p:cNvSpPr>
            <a:spLocks noGrp="1" noChangeArrowheads="1"/>
          </p:cNvSpPr>
          <p:nvPr>
            <p:ph type="dt" sz="half" idx="2"/>
          </p:nvPr>
        </p:nvSpPr>
        <p:spPr/>
        <p:txBody>
          <a:bodyPr/>
          <a:lstStyle>
            <a:lvl1pPr>
              <a:defRPr/>
            </a:lvl1pPr>
          </a:lstStyle>
          <a:p>
            <a:endParaRPr lang="en-US" altLang="en-US"/>
          </a:p>
        </p:txBody>
      </p:sp>
      <p:sp>
        <p:nvSpPr>
          <p:cNvPr id="134150" name="Rectangle 6"/>
          <p:cNvSpPr>
            <a:spLocks noGrp="1" noChangeArrowheads="1"/>
          </p:cNvSpPr>
          <p:nvPr>
            <p:ph type="ftr" sz="quarter" idx="3"/>
          </p:nvPr>
        </p:nvSpPr>
        <p:spPr/>
        <p:txBody>
          <a:bodyPr/>
          <a:lstStyle>
            <a:lvl1pPr>
              <a:defRPr/>
            </a:lvl1pPr>
          </a:lstStyle>
          <a:p>
            <a:endParaRPr lang="en-US" altLang="en-US"/>
          </a:p>
        </p:txBody>
      </p:sp>
      <p:sp>
        <p:nvSpPr>
          <p:cNvPr id="134151" name="Rectangle 7"/>
          <p:cNvSpPr>
            <a:spLocks noGrp="1" noChangeArrowheads="1"/>
          </p:cNvSpPr>
          <p:nvPr>
            <p:ph type="sldNum" sz="quarter" idx="4"/>
          </p:nvPr>
        </p:nvSpPr>
        <p:spPr/>
        <p:txBody>
          <a:bodyPr/>
          <a:lstStyle>
            <a:lvl1pPr>
              <a:defRPr/>
            </a:lvl1pPr>
          </a:lstStyle>
          <a:p>
            <a:fld id="{86D8A043-4DF3-4D28-AC0C-B1F599963311}" type="slidenum">
              <a:rPr lang="ar-SA" altLang="en-US"/>
              <a:pPr/>
              <a:t>‹#›</a:t>
            </a:fld>
            <a:endParaRPr lang="en-US"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051FEB1B-A9A6-455A-9975-3AAD25259630}" type="slidenum">
              <a:rPr lang="ar-SA" altLang="en-US"/>
              <a:pPr/>
              <a:t>‹#›</a:t>
            </a:fld>
            <a:endParaRPr lang="en-US" altLang="en-US"/>
          </a:p>
        </p:txBody>
      </p:sp>
    </p:spTree>
    <p:extLst>
      <p:ext uri="{BB962C8B-B14F-4D97-AF65-F5344CB8AC3E}">
        <p14:creationId xmlns:p14="http://schemas.microsoft.com/office/powerpoint/2010/main" val="37503208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20F7D174-F77C-4711-BB78-C5CA155787AA}" type="slidenum">
              <a:rPr lang="ar-SA" altLang="en-US"/>
              <a:pPr/>
              <a:t>‹#›</a:t>
            </a:fld>
            <a:endParaRPr lang="en-US" altLang="en-US"/>
          </a:p>
        </p:txBody>
      </p:sp>
    </p:spTree>
    <p:extLst>
      <p:ext uri="{BB962C8B-B14F-4D97-AF65-F5344CB8AC3E}">
        <p14:creationId xmlns:p14="http://schemas.microsoft.com/office/powerpoint/2010/main" val="3773187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600200"/>
            <a:ext cx="4037012"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5025" y="1600200"/>
            <a:ext cx="4037013"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19164279-BCF0-4EE7-B858-783B15FBB1CD}" type="slidenum">
              <a:rPr lang="ar-SA" altLang="en-US"/>
              <a:pPr/>
              <a:t>‹#›</a:t>
            </a:fld>
            <a:endParaRPr lang="en-US" altLang="en-US"/>
          </a:p>
        </p:txBody>
      </p:sp>
    </p:spTree>
    <p:extLst>
      <p:ext uri="{BB962C8B-B14F-4D97-AF65-F5344CB8AC3E}">
        <p14:creationId xmlns:p14="http://schemas.microsoft.com/office/powerpoint/2010/main" val="220076123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7D9344BE-5B3B-4F3C-8146-8CE5F30CD400}" type="slidenum">
              <a:rPr lang="ar-SA" altLang="en-US"/>
              <a:pPr/>
              <a:t>‹#›</a:t>
            </a:fld>
            <a:endParaRPr lang="en-US" altLang="en-US"/>
          </a:p>
        </p:txBody>
      </p:sp>
    </p:spTree>
    <p:extLst>
      <p:ext uri="{BB962C8B-B14F-4D97-AF65-F5344CB8AC3E}">
        <p14:creationId xmlns:p14="http://schemas.microsoft.com/office/powerpoint/2010/main" val="395899088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E4279A78-8D32-4AEC-B6E7-74B5C5EEB108}" type="slidenum">
              <a:rPr lang="ar-SA" altLang="en-US"/>
              <a:pPr/>
              <a:t>‹#›</a:t>
            </a:fld>
            <a:endParaRPr lang="en-US" altLang="en-US"/>
          </a:p>
        </p:txBody>
      </p:sp>
    </p:spTree>
    <p:extLst>
      <p:ext uri="{BB962C8B-B14F-4D97-AF65-F5344CB8AC3E}">
        <p14:creationId xmlns:p14="http://schemas.microsoft.com/office/powerpoint/2010/main" val="349502987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6F85F0B5-1820-41CA-8F5A-C47C115389C3}" type="slidenum">
              <a:rPr lang="ar-SA" altLang="en-US"/>
              <a:pPr/>
              <a:t>‹#›</a:t>
            </a:fld>
            <a:endParaRPr lang="en-US" altLang="en-US"/>
          </a:p>
        </p:txBody>
      </p:sp>
    </p:spTree>
    <p:extLst>
      <p:ext uri="{BB962C8B-B14F-4D97-AF65-F5344CB8AC3E}">
        <p14:creationId xmlns:p14="http://schemas.microsoft.com/office/powerpoint/2010/main" val="2009043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D923410D-BA4E-406A-90A5-204C8B370662}" type="slidenum">
              <a:rPr lang="ar-SA" altLang="en-US"/>
              <a:pPr/>
              <a:t>‹#›</a:t>
            </a:fld>
            <a:endParaRPr lang="en-US" altLang="en-US"/>
          </a:p>
        </p:txBody>
      </p:sp>
    </p:spTree>
    <p:extLst>
      <p:ext uri="{BB962C8B-B14F-4D97-AF65-F5344CB8AC3E}">
        <p14:creationId xmlns:p14="http://schemas.microsoft.com/office/powerpoint/2010/main" val="2055279154"/>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CBA1390D-2F41-489E-B54B-5A675B94D170}" type="slidenum">
              <a:rPr lang="ar-SA" altLang="en-US"/>
              <a:pPr/>
              <a:t>‹#›</a:t>
            </a:fld>
            <a:endParaRPr lang="en-US" altLang="en-US"/>
          </a:p>
        </p:txBody>
      </p:sp>
    </p:spTree>
    <p:extLst>
      <p:ext uri="{BB962C8B-B14F-4D97-AF65-F5344CB8AC3E}">
        <p14:creationId xmlns:p14="http://schemas.microsoft.com/office/powerpoint/2010/main" val="45375484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6BC550D3-214B-4351-BE20-981D86A72692}" type="slidenum">
              <a:rPr lang="ar-SA" altLang="en-US"/>
              <a:pPr/>
              <a:t>‹#›</a:t>
            </a:fld>
            <a:endParaRPr lang="en-US" altLang="en-US"/>
          </a:p>
        </p:txBody>
      </p:sp>
    </p:spTree>
    <p:extLst>
      <p:ext uri="{BB962C8B-B14F-4D97-AF65-F5344CB8AC3E}">
        <p14:creationId xmlns:p14="http://schemas.microsoft.com/office/powerpoint/2010/main" val="420626752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8EC7D8B-EE26-4E08-8361-05BBBE075B16}" type="slidenum">
              <a:rPr lang="ar-SA" altLang="en-US"/>
              <a:pPr/>
              <a:t>‹#›</a:t>
            </a:fld>
            <a:endParaRPr lang="en-US" altLang="en-US"/>
          </a:p>
        </p:txBody>
      </p:sp>
    </p:spTree>
    <p:extLst>
      <p:ext uri="{BB962C8B-B14F-4D97-AF65-F5344CB8AC3E}">
        <p14:creationId xmlns:p14="http://schemas.microsoft.com/office/powerpoint/2010/main" val="296443428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274638"/>
            <a:ext cx="2055813"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74638"/>
            <a:ext cx="6018212"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E36ECDFB-E94C-4B10-AA7E-2455083252FB}" type="slidenum">
              <a:rPr lang="ar-SA" altLang="en-US"/>
              <a:pPr/>
              <a:t>‹#›</a:t>
            </a:fld>
            <a:endParaRPr lang="en-US" altLang="en-US"/>
          </a:p>
        </p:txBody>
      </p:sp>
    </p:spTree>
    <p:extLst>
      <p:ext uri="{BB962C8B-B14F-4D97-AF65-F5344CB8AC3E}">
        <p14:creationId xmlns:p14="http://schemas.microsoft.com/office/powerpoint/2010/main" val="2826134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693988" y="1600200"/>
            <a:ext cx="30861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32488" y="1600200"/>
            <a:ext cx="3087687"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0FF87F0D-9200-44C8-8E38-4721B4F39326}" type="slidenum">
              <a:rPr lang="ar-SA" altLang="en-US"/>
              <a:pPr/>
              <a:t>‹#›</a:t>
            </a:fld>
            <a:endParaRPr lang="en-US" altLang="en-US"/>
          </a:p>
        </p:txBody>
      </p:sp>
    </p:spTree>
    <p:extLst>
      <p:ext uri="{BB962C8B-B14F-4D97-AF65-F5344CB8AC3E}">
        <p14:creationId xmlns:p14="http://schemas.microsoft.com/office/powerpoint/2010/main" val="50617143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53656E88-1CAA-4B2B-A995-A93157DB7FFF}" type="slidenum">
              <a:rPr lang="ar-SA" altLang="en-US"/>
              <a:pPr/>
              <a:t>‹#›</a:t>
            </a:fld>
            <a:endParaRPr lang="en-US" altLang="en-US"/>
          </a:p>
        </p:txBody>
      </p:sp>
    </p:spTree>
    <p:extLst>
      <p:ext uri="{BB962C8B-B14F-4D97-AF65-F5344CB8AC3E}">
        <p14:creationId xmlns:p14="http://schemas.microsoft.com/office/powerpoint/2010/main" val="3190806000"/>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82F75172-ECDD-41D8-9BB0-63FC08E96EEC}" type="slidenum">
              <a:rPr lang="ar-SA" altLang="en-US"/>
              <a:pPr/>
              <a:t>‹#›</a:t>
            </a:fld>
            <a:endParaRPr lang="en-US" altLang="en-US"/>
          </a:p>
        </p:txBody>
      </p:sp>
    </p:spTree>
    <p:extLst>
      <p:ext uri="{BB962C8B-B14F-4D97-AF65-F5344CB8AC3E}">
        <p14:creationId xmlns:p14="http://schemas.microsoft.com/office/powerpoint/2010/main" val="2890818130"/>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83289225-43A6-42C4-A23A-C9E100CB4C78}" type="slidenum">
              <a:rPr lang="ar-SA" altLang="en-US"/>
              <a:pPr/>
              <a:t>‹#›</a:t>
            </a:fld>
            <a:endParaRPr lang="en-US" altLang="en-US"/>
          </a:p>
        </p:txBody>
      </p:sp>
    </p:spTree>
    <p:extLst>
      <p:ext uri="{BB962C8B-B14F-4D97-AF65-F5344CB8AC3E}">
        <p14:creationId xmlns:p14="http://schemas.microsoft.com/office/powerpoint/2010/main" val="18805815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A7623DD5-99FF-4775-BF08-84C231A21ED8}" type="slidenum">
              <a:rPr lang="ar-SA" altLang="en-US"/>
              <a:pPr/>
              <a:t>‹#›</a:t>
            </a:fld>
            <a:endParaRPr lang="en-US" altLang="en-US"/>
          </a:p>
        </p:txBody>
      </p:sp>
    </p:spTree>
    <p:extLst>
      <p:ext uri="{BB962C8B-B14F-4D97-AF65-F5344CB8AC3E}">
        <p14:creationId xmlns:p14="http://schemas.microsoft.com/office/powerpoint/2010/main" val="4196626942"/>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58E1BECB-9477-4010-8416-DEF034564988}" type="slidenum">
              <a:rPr lang="ar-SA" altLang="en-US"/>
              <a:pPr/>
              <a:t>‹#›</a:t>
            </a:fld>
            <a:endParaRPr lang="en-US" altLang="en-US"/>
          </a:p>
        </p:txBody>
      </p:sp>
    </p:spTree>
    <p:extLst>
      <p:ext uri="{BB962C8B-B14F-4D97-AF65-F5344CB8AC3E}">
        <p14:creationId xmlns:p14="http://schemas.microsoft.com/office/powerpoint/2010/main" val="3885066349"/>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ags" Target="../tags/tag6.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ags" Target="../tags/tag1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3.jpe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tags" Target="../tags/tag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29026" name="Rectangle 2"/>
          <p:cNvSpPr>
            <a:spLocks noGrp="1" noChangeArrowheads="1"/>
          </p:cNvSpPr>
          <p:nvPr>
            <p:ph type="title"/>
            <p:custDataLst>
              <p:tags r:id="rId13"/>
            </p:custDataLst>
          </p:nvPr>
        </p:nvSpPr>
        <p:spPr bwMode="auto">
          <a:xfrm>
            <a:off x="2703513" y="274638"/>
            <a:ext cx="6316662" cy="1143000"/>
          </a:xfrm>
          <a:prstGeom prst="rect">
            <a:avLst/>
          </a:prstGeom>
          <a:noFill/>
          <a:ln>
            <a:noFill/>
          </a:ln>
          <a:effectLst/>
          <a:extLst>
            <a:ext uri="{909E8E84-426E-40DD-AFC4-6F175D3DCCD1}">
              <a14:hiddenFill xmlns:a14="http://schemas.microsoft.com/office/drawing/2010/main">
                <a:solidFill>
                  <a:srgbClr val="7AA1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29027" name="Rectangle 3"/>
          <p:cNvSpPr>
            <a:spLocks noGrp="1" noChangeArrowheads="1"/>
          </p:cNvSpPr>
          <p:nvPr>
            <p:ph type="body" idx="1"/>
            <p:custDataLst>
              <p:tags r:id="rId14"/>
            </p:custDataLst>
          </p:nvPr>
        </p:nvSpPr>
        <p:spPr bwMode="auto">
          <a:xfrm>
            <a:off x="2693988" y="1600200"/>
            <a:ext cx="6326187" cy="4525963"/>
          </a:xfrm>
          <a:prstGeom prst="rect">
            <a:avLst/>
          </a:prstGeom>
          <a:noFill/>
          <a:ln>
            <a:noFill/>
          </a:ln>
          <a:effectLst/>
          <a:extLst>
            <a:ext uri="{909E8E84-426E-40DD-AFC4-6F175D3DCCD1}">
              <a14:hiddenFill xmlns:a14="http://schemas.microsoft.com/office/drawing/2010/main">
                <a:solidFill>
                  <a:srgbClr val="7AA1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29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29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29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5628DB24-FEE5-47A5-A6C5-34E3574E1275}" type="slidenum">
              <a:rPr lang="ar-SA"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51"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transition/>
  <p:hf hdr="0" ftr="0" dt="0"/>
  <p:txStyles>
    <p:titleStyle>
      <a:lvl1pPr algn="l" rtl="0" fontAlgn="base">
        <a:spcBef>
          <a:spcPct val="0"/>
        </a:spcBef>
        <a:spcAft>
          <a:spcPct val="0"/>
        </a:spcAft>
        <a:buClr>
          <a:schemeClr val="tx1"/>
        </a:buClr>
        <a:defRPr sz="3200" kern="1200">
          <a:solidFill>
            <a:schemeClr val="tx1"/>
          </a:solidFill>
          <a:latin typeface="+mj-lt"/>
          <a:ea typeface="+mj-ea"/>
          <a:cs typeface="+mj-cs"/>
        </a:defRPr>
      </a:lvl1pPr>
      <a:lvl2pPr algn="l" rtl="0" fontAlgn="base">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2pPr>
      <a:lvl3pPr algn="l" rtl="0" fontAlgn="base">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3pPr>
      <a:lvl4pPr algn="l" rtl="0" fontAlgn="base">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4pPr>
      <a:lvl5pPr algn="l" rtl="0" fontAlgn="base">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5pPr>
      <a:lvl6pPr marL="457200" algn="l" rtl="0" fontAlgn="base">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6pPr>
      <a:lvl7pPr marL="914400" algn="l" rtl="0" fontAlgn="base">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7pPr>
      <a:lvl8pPr marL="1371600" algn="l" rtl="0" fontAlgn="base">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8pPr>
      <a:lvl9pPr marL="1828800" algn="l" rtl="0" fontAlgn="base">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lr>
          <a:schemeClr val="tx1"/>
        </a:buClr>
        <a:buChar char="•"/>
        <a:defRPr sz="2400" kern="1200">
          <a:solidFill>
            <a:schemeClr val="tx1"/>
          </a:solidFill>
          <a:latin typeface="+mn-lt"/>
          <a:ea typeface="+mn-ea"/>
          <a:cs typeface="+mn-cs"/>
        </a:defRPr>
      </a:lvl1pPr>
      <a:lvl2pPr marL="742950" indent="-285750" algn="l" rtl="0" fontAlgn="base">
        <a:spcBef>
          <a:spcPct val="20000"/>
        </a:spcBef>
        <a:spcAft>
          <a:spcPct val="0"/>
        </a:spcAft>
        <a:buClr>
          <a:schemeClr val="tx1"/>
        </a:buClr>
        <a:buChar char="•"/>
        <a:defRPr sz="2400" kern="1200">
          <a:solidFill>
            <a:schemeClr val="tx1"/>
          </a:solidFill>
          <a:latin typeface="+mn-lt"/>
          <a:ea typeface="+mn-ea"/>
          <a:cs typeface="+mn-cs"/>
        </a:defRPr>
      </a:lvl2pPr>
      <a:lvl3pPr marL="1143000" indent="-228600" algn="l" rtl="0" fontAlgn="base">
        <a:spcBef>
          <a:spcPct val="20000"/>
        </a:spcBef>
        <a:spcAft>
          <a:spcPct val="0"/>
        </a:spcAft>
        <a:buClr>
          <a:schemeClr val="tx1"/>
        </a:buClr>
        <a:buChar char="•"/>
        <a:defRPr sz="2400" kern="1200">
          <a:solidFill>
            <a:schemeClr val="tx1"/>
          </a:solidFill>
          <a:latin typeface="+mn-lt"/>
          <a:ea typeface="+mn-ea"/>
          <a:cs typeface="+mn-cs"/>
        </a:defRPr>
      </a:lvl3pPr>
      <a:lvl4pPr marL="1600200" indent="-228600" algn="l" rtl="0" fontAlgn="base">
        <a:spcBef>
          <a:spcPct val="20000"/>
        </a:spcBef>
        <a:spcAft>
          <a:spcPct val="0"/>
        </a:spcAft>
        <a:buClr>
          <a:schemeClr val="tx1"/>
        </a:buClr>
        <a:buChar char="•"/>
        <a:defRPr sz="2400" kern="1200">
          <a:solidFill>
            <a:schemeClr val="tx1"/>
          </a:solidFill>
          <a:latin typeface="+mn-lt"/>
          <a:ea typeface="+mn-ea"/>
          <a:cs typeface="+mn-cs"/>
        </a:defRPr>
      </a:lvl4pPr>
      <a:lvl5pPr marL="2057400" indent="-228600" algn="l" rtl="0" fontAlgn="base">
        <a:spcBef>
          <a:spcPct val="20000"/>
        </a:spcBef>
        <a:spcAft>
          <a:spcPct val="0"/>
        </a:spcAft>
        <a:buClr>
          <a:schemeClr val="tx1"/>
        </a:buClr>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31074" name="Rectangle 2"/>
          <p:cNvSpPr>
            <a:spLocks noGrp="1" noChangeArrowheads="1"/>
          </p:cNvSpPr>
          <p:nvPr>
            <p:ph type="title"/>
            <p:custDataLst>
              <p:tags r:id="rId13"/>
            </p:custDataLst>
          </p:nvPr>
        </p:nvSpPr>
        <p:spPr bwMode="auto">
          <a:xfrm>
            <a:off x="2703513" y="274638"/>
            <a:ext cx="6316662" cy="1143000"/>
          </a:xfrm>
          <a:prstGeom prst="rect">
            <a:avLst/>
          </a:prstGeom>
          <a:noFill/>
          <a:ln>
            <a:noFill/>
          </a:ln>
          <a:effectLst/>
          <a:extLst>
            <a:ext uri="{909E8E84-426E-40DD-AFC4-6F175D3DCCD1}">
              <a14:hiddenFill xmlns:a14="http://schemas.microsoft.com/office/drawing/2010/main">
                <a:solidFill>
                  <a:srgbClr val="7AA1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31075" name="Rectangle 3"/>
          <p:cNvSpPr>
            <a:spLocks noGrp="1" noChangeArrowheads="1"/>
          </p:cNvSpPr>
          <p:nvPr>
            <p:ph type="body" idx="1"/>
            <p:custDataLst>
              <p:tags r:id="rId14"/>
            </p:custDataLst>
          </p:nvPr>
        </p:nvSpPr>
        <p:spPr bwMode="auto">
          <a:xfrm>
            <a:off x="2693988" y="1600200"/>
            <a:ext cx="6326187" cy="4525963"/>
          </a:xfrm>
          <a:prstGeom prst="rect">
            <a:avLst/>
          </a:prstGeom>
          <a:noFill/>
          <a:ln>
            <a:noFill/>
          </a:ln>
          <a:effectLst/>
          <a:extLst>
            <a:ext uri="{909E8E84-426E-40DD-AFC4-6F175D3DCCD1}">
              <a14:hiddenFill xmlns:a14="http://schemas.microsoft.com/office/drawing/2010/main">
                <a:solidFill>
                  <a:srgbClr val="7AA1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31076"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3107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3107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F080C064-0A5A-4295-87FF-C7C528CF3930}" type="slidenum">
              <a:rPr lang="ar-SA"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53"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hf hdr="0" ftr="0" dt="0"/>
  <p:txStyles>
    <p:titleStyle>
      <a:lvl1pPr algn="l" rtl="0" fontAlgn="base">
        <a:spcBef>
          <a:spcPct val="0"/>
        </a:spcBef>
        <a:spcAft>
          <a:spcPct val="0"/>
        </a:spcAft>
        <a:buClr>
          <a:schemeClr val="tx1"/>
        </a:buClr>
        <a:defRPr sz="3200" kern="1200">
          <a:solidFill>
            <a:schemeClr val="tx1"/>
          </a:solidFill>
          <a:latin typeface="+mj-lt"/>
          <a:ea typeface="+mj-ea"/>
          <a:cs typeface="+mj-cs"/>
        </a:defRPr>
      </a:lvl1pPr>
      <a:lvl2pPr algn="l" rtl="0" fontAlgn="base">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2pPr>
      <a:lvl3pPr algn="l" rtl="0" fontAlgn="base">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3pPr>
      <a:lvl4pPr algn="l" rtl="0" fontAlgn="base">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4pPr>
      <a:lvl5pPr algn="l" rtl="0" fontAlgn="base">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5pPr>
      <a:lvl6pPr marL="457200" algn="l" rtl="0" fontAlgn="base">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6pPr>
      <a:lvl7pPr marL="914400" algn="l" rtl="0" fontAlgn="base">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7pPr>
      <a:lvl8pPr marL="1371600" algn="l" rtl="0" fontAlgn="base">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8pPr>
      <a:lvl9pPr marL="1828800" algn="l" rtl="0" fontAlgn="base">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lr>
          <a:schemeClr val="tx1"/>
        </a:buClr>
        <a:buChar char="•"/>
        <a:defRPr sz="2400" kern="1200">
          <a:solidFill>
            <a:schemeClr val="tx1"/>
          </a:solidFill>
          <a:latin typeface="+mn-lt"/>
          <a:ea typeface="+mn-ea"/>
          <a:cs typeface="+mn-cs"/>
        </a:defRPr>
      </a:lvl1pPr>
      <a:lvl2pPr marL="742950" indent="-285750" algn="l" rtl="0" fontAlgn="base">
        <a:spcBef>
          <a:spcPct val="20000"/>
        </a:spcBef>
        <a:spcAft>
          <a:spcPct val="0"/>
        </a:spcAft>
        <a:buClr>
          <a:schemeClr val="tx1"/>
        </a:buClr>
        <a:buChar char="•"/>
        <a:defRPr sz="2400" kern="1200">
          <a:solidFill>
            <a:schemeClr val="tx1"/>
          </a:solidFill>
          <a:latin typeface="+mn-lt"/>
          <a:ea typeface="+mn-ea"/>
          <a:cs typeface="+mn-cs"/>
        </a:defRPr>
      </a:lvl2pPr>
      <a:lvl3pPr marL="1143000" indent="-228600" algn="l" rtl="0" fontAlgn="base">
        <a:spcBef>
          <a:spcPct val="20000"/>
        </a:spcBef>
        <a:spcAft>
          <a:spcPct val="0"/>
        </a:spcAft>
        <a:buClr>
          <a:schemeClr val="tx1"/>
        </a:buClr>
        <a:buChar char="•"/>
        <a:defRPr sz="2400" kern="1200">
          <a:solidFill>
            <a:schemeClr val="tx1"/>
          </a:solidFill>
          <a:latin typeface="+mn-lt"/>
          <a:ea typeface="+mn-ea"/>
          <a:cs typeface="+mn-cs"/>
        </a:defRPr>
      </a:lvl3pPr>
      <a:lvl4pPr marL="1600200" indent="-228600" algn="l" rtl="0" fontAlgn="base">
        <a:spcBef>
          <a:spcPct val="20000"/>
        </a:spcBef>
        <a:spcAft>
          <a:spcPct val="0"/>
        </a:spcAft>
        <a:buClr>
          <a:schemeClr val="tx1"/>
        </a:buClr>
        <a:buChar char="•"/>
        <a:defRPr sz="2400" kern="1200">
          <a:solidFill>
            <a:schemeClr val="tx1"/>
          </a:solidFill>
          <a:latin typeface="+mn-lt"/>
          <a:ea typeface="+mn-ea"/>
          <a:cs typeface="+mn-cs"/>
        </a:defRPr>
      </a:lvl4pPr>
      <a:lvl5pPr marL="2057400" indent="-228600" algn="l" rtl="0" fontAlgn="base">
        <a:spcBef>
          <a:spcPct val="20000"/>
        </a:spcBef>
        <a:spcAft>
          <a:spcPct val="0"/>
        </a:spcAft>
        <a:buClr>
          <a:schemeClr val="tx1"/>
        </a:buClr>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33122" name="Rectangle 2"/>
          <p:cNvSpPr>
            <a:spLocks noChangeArrowheads="1"/>
          </p:cNvSpPr>
          <p:nvPr/>
        </p:nvSpPr>
        <p:spPr bwMode="auto">
          <a:xfrm>
            <a:off x="136525" y="136525"/>
            <a:ext cx="8866188" cy="6581775"/>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23" name="Rectangle 3"/>
          <p:cNvSpPr>
            <a:spLocks noGrp="1" noChangeArrowheads="1"/>
          </p:cNvSpPr>
          <p:nvPr>
            <p:ph type="title"/>
            <p:custDataLst>
              <p:tags r:id="rId13"/>
            </p:custDataLst>
          </p:nvPr>
        </p:nvSpPr>
        <p:spPr bwMode="auto">
          <a:xfrm>
            <a:off x="455613" y="274638"/>
            <a:ext cx="8226425" cy="1143000"/>
          </a:xfrm>
          <a:prstGeom prst="rect">
            <a:avLst/>
          </a:prstGeom>
          <a:noFill/>
          <a:ln>
            <a:noFill/>
          </a:ln>
          <a:effectLst/>
          <a:extLst>
            <a:ext uri="{909E8E84-426E-40DD-AFC4-6F175D3DCCD1}">
              <a14:hiddenFill xmlns:a14="http://schemas.microsoft.com/office/drawing/2010/main">
                <a:solidFill>
                  <a:srgbClr val="7AA1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33124" name="Rectangle 4"/>
          <p:cNvSpPr>
            <a:spLocks noGrp="1" noChangeArrowheads="1"/>
          </p:cNvSpPr>
          <p:nvPr>
            <p:ph type="body" idx="1"/>
            <p:custDataLst>
              <p:tags r:id="rId14"/>
            </p:custDataLst>
          </p:nvPr>
        </p:nvSpPr>
        <p:spPr bwMode="auto">
          <a:xfrm>
            <a:off x="455613" y="1600200"/>
            <a:ext cx="8226425" cy="4525963"/>
          </a:xfrm>
          <a:prstGeom prst="rect">
            <a:avLst/>
          </a:prstGeom>
          <a:noFill/>
          <a:ln>
            <a:noFill/>
          </a:ln>
          <a:effectLst/>
          <a:extLst>
            <a:ext uri="{909E8E84-426E-40DD-AFC4-6F175D3DCCD1}">
              <a14:hiddenFill xmlns:a14="http://schemas.microsoft.com/office/drawing/2010/main">
                <a:solidFill>
                  <a:srgbClr val="7AA1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33125" name="Rectangle 5"/>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33126" name="Rectangle 6"/>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33127" name="Rectangle 7"/>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0406534D-ECDF-4F28-A936-773C232629D4}" type="slidenum">
              <a:rPr lang="ar-SA"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5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hdr="0" ftr="0" dt="0"/>
  <p:txStyles>
    <p:titleStyle>
      <a:lvl1pPr algn="l" rtl="0" fontAlgn="base">
        <a:spcBef>
          <a:spcPct val="0"/>
        </a:spcBef>
        <a:spcAft>
          <a:spcPct val="0"/>
        </a:spcAft>
        <a:buClr>
          <a:schemeClr val="tx1"/>
        </a:buClr>
        <a:defRPr sz="3200" kern="1200">
          <a:solidFill>
            <a:schemeClr val="tx1"/>
          </a:solidFill>
          <a:latin typeface="+mj-lt"/>
          <a:ea typeface="+mj-ea"/>
          <a:cs typeface="+mj-cs"/>
        </a:defRPr>
      </a:lvl1pPr>
      <a:lvl2pPr algn="l" rtl="0" fontAlgn="base">
        <a:spcBef>
          <a:spcPct val="0"/>
        </a:spcBef>
        <a:spcAft>
          <a:spcPct val="0"/>
        </a:spcAft>
        <a:buClr>
          <a:schemeClr val="tx1"/>
        </a:buClr>
        <a:defRPr sz="3200">
          <a:solidFill>
            <a:schemeClr val="tx1"/>
          </a:solidFill>
          <a:latin typeface="Arial" panose="020B0604020202020204" pitchFamily="34" charset="0"/>
        </a:defRPr>
      </a:lvl2pPr>
      <a:lvl3pPr algn="l" rtl="0" fontAlgn="base">
        <a:spcBef>
          <a:spcPct val="0"/>
        </a:spcBef>
        <a:spcAft>
          <a:spcPct val="0"/>
        </a:spcAft>
        <a:buClr>
          <a:schemeClr val="tx1"/>
        </a:buClr>
        <a:defRPr sz="3200">
          <a:solidFill>
            <a:schemeClr val="tx1"/>
          </a:solidFill>
          <a:latin typeface="Arial" panose="020B0604020202020204" pitchFamily="34" charset="0"/>
        </a:defRPr>
      </a:lvl3pPr>
      <a:lvl4pPr algn="l" rtl="0" fontAlgn="base">
        <a:spcBef>
          <a:spcPct val="0"/>
        </a:spcBef>
        <a:spcAft>
          <a:spcPct val="0"/>
        </a:spcAft>
        <a:buClr>
          <a:schemeClr val="tx1"/>
        </a:buClr>
        <a:defRPr sz="3200">
          <a:solidFill>
            <a:schemeClr val="tx1"/>
          </a:solidFill>
          <a:latin typeface="Arial" panose="020B0604020202020204" pitchFamily="34" charset="0"/>
        </a:defRPr>
      </a:lvl4pPr>
      <a:lvl5pPr algn="l" rtl="0" fontAlgn="base">
        <a:spcBef>
          <a:spcPct val="0"/>
        </a:spcBef>
        <a:spcAft>
          <a:spcPct val="0"/>
        </a:spcAft>
        <a:buClr>
          <a:schemeClr val="tx1"/>
        </a:buClr>
        <a:defRPr sz="3200">
          <a:solidFill>
            <a:schemeClr val="tx1"/>
          </a:solidFill>
          <a:latin typeface="Arial" panose="020B0604020202020204" pitchFamily="34" charset="0"/>
        </a:defRPr>
      </a:lvl5pPr>
      <a:lvl6pPr marL="457200" algn="l" rtl="0" fontAlgn="base">
        <a:spcBef>
          <a:spcPct val="0"/>
        </a:spcBef>
        <a:spcAft>
          <a:spcPct val="0"/>
        </a:spcAft>
        <a:buClr>
          <a:schemeClr val="tx1"/>
        </a:buClr>
        <a:defRPr sz="3200">
          <a:solidFill>
            <a:schemeClr val="tx1"/>
          </a:solidFill>
          <a:latin typeface="Arial" panose="020B0604020202020204" pitchFamily="34" charset="0"/>
        </a:defRPr>
      </a:lvl6pPr>
      <a:lvl7pPr marL="914400" algn="l" rtl="0" fontAlgn="base">
        <a:spcBef>
          <a:spcPct val="0"/>
        </a:spcBef>
        <a:spcAft>
          <a:spcPct val="0"/>
        </a:spcAft>
        <a:buClr>
          <a:schemeClr val="tx1"/>
        </a:buClr>
        <a:defRPr sz="3200">
          <a:solidFill>
            <a:schemeClr val="tx1"/>
          </a:solidFill>
          <a:latin typeface="Arial" panose="020B0604020202020204" pitchFamily="34" charset="0"/>
        </a:defRPr>
      </a:lvl7pPr>
      <a:lvl8pPr marL="1371600" algn="l" rtl="0" fontAlgn="base">
        <a:spcBef>
          <a:spcPct val="0"/>
        </a:spcBef>
        <a:spcAft>
          <a:spcPct val="0"/>
        </a:spcAft>
        <a:buClr>
          <a:schemeClr val="tx1"/>
        </a:buClr>
        <a:defRPr sz="3200">
          <a:solidFill>
            <a:schemeClr val="tx1"/>
          </a:solidFill>
          <a:latin typeface="Arial" panose="020B0604020202020204" pitchFamily="34" charset="0"/>
        </a:defRPr>
      </a:lvl8pPr>
      <a:lvl9pPr marL="1828800" algn="l" rtl="0" fontAlgn="base">
        <a:spcBef>
          <a:spcPct val="0"/>
        </a:spcBef>
        <a:spcAft>
          <a:spcPct val="0"/>
        </a:spcAft>
        <a:buClr>
          <a:schemeClr val="tx1"/>
        </a:buClr>
        <a:defRPr sz="3200">
          <a:solidFill>
            <a:schemeClr val="tx1"/>
          </a:solidFill>
          <a:latin typeface="Arial" panose="020B0604020202020204" pitchFamily="34" charset="0"/>
        </a:defRPr>
      </a:lvl9pPr>
    </p:titleStyle>
    <p:bodyStyle>
      <a:lvl1pPr marL="342900" indent="-342900" algn="l" rtl="0" fontAlgn="base">
        <a:spcBef>
          <a:spcPct val="20000"/>
        </a:spcBef>
        <a:spcAft>
          <a:spcPct val="0"/>
        </a:spcAft>
        <a:buClr>
          <a:schemeClr val="tx1"/>
        </a:buClr>
        <a:buChar char="•"/>
        <a:defRPr sz="2400" kern="1200">
          <a:solidFill>
            <a:schemeClr val="tx1"/>
          </a:solidFill>
          <a:latin typeface="+mn-lt"/>
          <a:ea typeface="+mn-ea"/>
          <a:cs typeface="+mn-cs"/>
        </a:defRPr>
      </a:lvl1pPr>
      <a:lvl2pPr marL="742950" indent="-285750" algn="l" rtl="0" fontAlgn="base">
        <a:spcBef>
          <a:spcPct val="20000"/>
        </a:spcBef>
        <a:spcAft>
          <a:spcPct val="0"/>
        </a:spcAft>
        <a:buClr>
          <a:schemeClr val="tx1"/>
        </a:buClr>
        <a:buChar char="•"/>
        <a:defRPr sz="2400" kern="1200">
          <a:solidFill>
            <a:schemeClr val="tx1"/>
          </a:solidFill>
          <a:latin typeface="+mn-lt"/>
          <a:ea typeface="+mn-ea"/>
          <a:cs typeface="+mn-cs"/>
        </a:defRPr>
      </a:lvl2pPr>
      <a:lvl3pPr marL="1143000" indent="-228600" algn="l" rtl="0" fontAlgn="base">
        <a:spcBef>
          <a:spcPct val="20000"/>
        </a:spcBef>
        <a:spcAft>
          <a:spcPct val="0"/>
        </a:spcAft>
        <a:buClr>
          <a:schemeClr val="tx1"/>
        </a:buClr>
        <a:buChar char="•"/>
        <a:defRPr sz="2400" kern="1200">
          <a:solidFill>
            <a:schemeClr val="tx1"/>
          </a:solidFill>
          <a:latin typeface="+mn-lt"/>
          <a:ea typeface="+mn-ea"/>
          <a:cs typeface="+mn-cs"/>
        </a:defRPr>
      </a:lvl3pPr>
      <a:lvl4pPr marL="1600200" indent="-228600" algn="l" rtl="0" fontAlgn="base">
        <a:spcBef>
          <a:spcPct val="20000"/>
        </a:spcBef>
        <a:spcAft>
          <a:spcPct val="0"/>
        </a:spcAft>
        <a:buClr>
          <a:schemeClr val="tx1"/>
        </a:buClr>
        <a:buChar char="•"/>
        <a:defRPr sz="2400" kern="1200">
          <a:solidFill>
            <a:schemeClr val="tx1"/>
          </a:solidFill>
          <a:latin typeface="+mn-lt"/>
          <a:ea typeface="+mn-ea"/>
          <a:cs typeface="+mn-cs"/>
        </a:defRPr>
      </a:lvl4pPr>
      <a:lvl5pPr marL="2057400" indent="-228600" algn="l" rtl="0" fontAlgn="base">
        <a:spcBef>
          <a:spcPct val="20000"/>
        </a:spcBef>
        <a:spcAft>
          <a:spcPct val="0"/>
        </a:spcAft>
        <a:buClr>
          <a:schemeClr val="tx1"/>
        </a:buClr>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fld id="{10038994-4C7F-43ED-9B2F-776D54D49962}" type="slidenum">
              <a:rPr lang="ar-SA" altLang="en-US"/>
              <a:pPr/>
              <a:t>1</a:t>
            </a:fld>
            <a:endParaRPr lang="en-US" altLang="en-US"/>
          </a:p>
        </p:txBody>
      </p:sp>
      <p:sp>
        <p:nvSpPr>
          <p:cNvPr id="5128" name="Rectangle 8"/>
          <p:cNvSpPr>
            <a:spLocks noGrp="1" noChangeArrowheads="1"/>
          </p:cNvSpPr>
          <p:nvPr>
            <p:ph type="ctrTitle" idx="4294967295"/>
          </p:nvPr>
        </p:nvSpPr>
        <p:spPr>
          <a:xfrm>
            <a:off x="838200" y="3657600"/>
            <a:ext cx="7772400" cy="1447800"/>
          </a:xfrm>
        </p:spPr>
        <p:txBody>
          <a:bodyPr/>
          <a:lstStyle/>
          <a:p>
            <a:pPr algn="ctr">
              <a:buClr>
                <a:srgbClr val="FFFFFF"/>
              </a:buClr>
            </a:pPr>
            <a:r>
              <a:rPr lang="en-PH" altLang="en-US" sz="4400" dirty="0" smtClean="0"/>
              <a:t>Theoretical Foundation of Ethics and Decision Making in Nursing</a:t>
            </a:r>
            <a:br>
              <a:rPr lang="en-PH" altLang="en-US" sz="4400" dirty="0" smtClean="0"/>
            </a:br>
            <a:r>
              <a:rPr lang="en-PH" altLang="en-US" sz="4400" dirty="0"/>
              <a:t/>
            </a:r>
            <a:br>
              <a:rPr lang="en-PH" altLang="en-US" sz="4400" dirty="0"/>
            </a:br>
            <a:r>
              <a:rPr lang="en-PH" altLang="en-US" sz="2000" dirty="0" smtClean="0"/>
              <a:t>Dr. Arnel Banaga Salgado</a:t>
            </a:r>
            <a:r>
              <a:rPr lang="en-PH" altLang="en-US" sz="4400" dirty="0" smtClean="0"/>
              <a:t/>
            </a:r>
            <a:br>
              <a:rPr lang="en-PH" altLang="en-US" sz="4400" dirty="0" smtClean="0"/>
            </a:br>
            <a:r>
              <a:rPr lang="en-PH" altLang="en-US" sz="4400" dirty="0" smtClean="0"/>
              <a:t/>
            </a:r>
            <a:br>
              <a:rPr lang="en-PH" altLang="en-US" sz="4400" dirty="0" smtClean="0"/>
            </a:br>
            <a:endParaRPr lang="en-US" altLang="en-US" sz="2800" dirty="0"/>
          </a:p>
        </p:txBody>
      </p:sp>
      <p:pic>
        <p:nvPicPr>
          <p:cNvPr id="6" name="Picture 5" descr="logo-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2703513" y="274638"/>
            <a:ext cx="6316662" cy="715962"/>
          </a:xfrm>
        </p:spPr>
        <p:txBody>
          <a:bodyPr/>
          <a:lstStyle/>
          <a:p>
            <a:r>
              <a:rPr lang="en-US" altLang="en-US" sz="2800"/>
              <a:t>Nursing Codes of Ethics (purposes)</a:t>
            </a:r>
          </a:p>
        </p:txBody>
      </p:sp>
      <p:sp>
        <p:nvSpPr>
          <p:cNvPr id="104451" name="Rectangle 3"/>
          <p:cNvSpPr>
            <a:spLocks noGrp="1" noChangeArrowheads="1"/>
          </p:cNvSpPr>
          <p:nvPr>
            <p:ph idx="1"/>
          </p:nvPr>
        </p:nvSpPr>
        <p:spPr>
          <a:xfrm>
            <a:off x="457200" y="1066800"/>
            <a:ext cx="8229600" cy="5059363"/>
          </a:xfrm>
        </p:spPr>
        <p:txBody>
          <a:bodyPr/>
          <a:lstStyle/>
          <a:p>
            <a:pPr marL="609600" indent="-609600">
              <a:buFontTx/>
              <a:buAutoNum type="arabicPeriod"/>
            </a:pPr>
            <a:r>
              <a:rPr lang="en-US" altLang="en-US"/>
              <a:t>To inform the public about the minimum standards of the profession and to help them understand professional nursing conducts</a:t>
            </a:r>
          </a:p>
          <a:p>
            <a:pPr marL="609600" indent="-609600">
              <a:buFontTx/>
              <a:buAutoNum type="arabicPeriod"/>
            </a:pPr>
            <a:r>
              <a:rPr lang="en-US" altLang="en-US"/>
              <a:t>To provide a sign of the profession’s commitment to the public it serves</a:t>
            </a:r>
          </a:p>
          <a:p>
            <a:pPr marL="609600" indent="-609600">
              <a:buFontTx/>
              <a:buAutoNum type="arabicPeriod"/>
            </a:pPr>
            <a:r>
              <a:rPr lang="en-US" altLang="en-US"/>
              <a:t>To outline the major ethical considerations of the profession</a:t>
            </a:r>
          </a:p>
          <a:p>
            <a:pPr marL="609600" indent="-609600">
              <a:buFontTx/>
              <a:buAutoNum type="arabicPeriod"/>
            </a:pPr>
            <a:r>
              <a:rPr lang="en-US" altLang="en-US"/>
              <a:t>To provide general guidelines for professional behavior</a:t>
            </a:r>
          </a:p>
          <a:p>
            <a:pPr marL="609600" indent="-609600">
              <a:buFontTx/>
              <a:buAutoNum type="arabicPeriod"/>
            </a:pPr>
            <a:r>
              <a:rPr lang="en-US" altLang="en-US"/>
              <a:t>To guide the profession in self-regulation</a:t>
            </a:r>
          </a:p>
          <a:p>
            <a:pPr marL="609600" indent="-609600">
              <a:buFontTx/>
              <a:buAutoNum type="arabicPeriod"/>
            </a:pPr>
            <a:r>
              <a:rPr lang="en-US" altLang="en-US"/>
              <a:t>To remind nurses of the special responsibility they assume when caring for clients.</a:t>
            </a:r>
          </a:p>
        </p:txBody>
      </p:sp>
      <p:sp>
        <p:nvSpPr>
          <p:cNvPr id="6" name="Slide Number Placeholder 5"/>
          <p:cNvSpPr>
            <a:spLocks noGrp="1"/>
          </p:cNvSpPr>
          <p:nvPr>
            <p:ph type="sldNum" sz="quarter" idx="12"/>
          </p:nvPr>
        </p:nvSpPr>
        <p:spPr/>
        <p:txBody>
          <a:bodyPr/>
          <a:lstStyle/>
          <a:p>
            <a:fld id="{DAE895F3-09DD-47D1-9952-FF505A28ACDE}" type="slidenum">
              <a:rPr lang="ar-SA" altLang="en-US"/>
              <a:pPr/>
              <a:t>10</a:t>
            </a:fld>
            <a:endParaRPr lang="en-US" altLang="en-US"/>
          </a:p>
        </p:txBody>
      </p:sp>
      <p:pic>
        <p:nvPicPr>
          <p:cNvPr id="7" name="Picture 6" descr="logo-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2703513" y="274638"/>
            <a:ext cx="6316662" cy="715962"/>
          </a:xfrm>
        </p:spPr>
        <p:txBody>
          <a:bodyPr/>
          <a:lstStyle/>
          <a:p>
            <a:r>
              <a:rPr lang="en-US" altLang="en-US" sz="2800"/>
              <a:t>Nursing Codes of Ethics (elements)</a:t>
            </a:r>
          </a:p>
        </p:txBody>
      </p:sp>
      <p:sp>
        <p:nvSpPr>
          <p:cNvPr id="105475" name="Rectangle 3"/>
          <p:cNvSpPr>
            <a:spLocks noGrp="1" noChangeArrowheads="1"/>
          </p:cNvSpPr>
          <p:nvPr>
            <p:ph idx="1"/>
          </p:nvPr>
        </p:nvSpPr>
        <p:spPr>
          <a:xfrm>
            <a:off x="5105400" y="1295400"/>
            <a:ext cx="3657600" cy="5211763"/>
          </a:xfrm>
        </p:spPr>
        <p:txBody>
          <a:bodyPr/>
          <a:lstStyle/>
          <a:p>
            <a:r>
              <a:rPr lang="en-US" altLang="en-US" sz="2000"/>
              <a:t>Nurses have four fundamental responsibilities: to promote health, to prevent illness, to restore health, and alleviate suffering.	</a:t>
            </a:r>
          </a:p>
          <a:p>
            <a:pPr>
              <a:buFontTx/>
              <a:buNone/>
            </a:pPr>
            <a:endParaRPr lang="en-US" altLang="en-US" sz="2000"/>
          </a:p>
          <a:p>
            <a:pPr lvl="1"/>
            <a:r>
              <a:rPr lang="en-US" altLang="en-US" sz="2000"/>
              <a:t>Nurses and people</a:t>
            </a:r>
          </a:p>
          <a:p>
            <a:pPr lvl="1"/>
            <a:r>
              <a:rPr lang="en-US" altLang="en-US" sz="2000"/>
              <a:t>Nurses and practice</a:t>
            </a:r>
          </a:p>
          <a:p>
            <a:pPr lvl="1"/>
            <a:r>
              <a:rPr lang="en-US" altLang="en-US" sz="2000"/>
              <a:t>Nurses and the profession</a:t>
            </a:r>
          </a:p>
          <a:p>
            <a:pPr lvl="1"/>
            <a:r>
              <a:rPr lang="en-US" altLang="en-US" sz="2000"/>
              <a:t>Nurses and the co-workers</a:t>
            </a:r>
          </a:p>
        </p:txBody>
      </p:sp>
      <p:sp>
        <p:nvSpPr>
          <p:cNvPr id="7" name="Slide Number Placeholder 5"/>
          <p:cNvSpPr>
            <a:spLocks noGrp="1"/>
          </p:cNvSpPr>
          <p:nvPr>
            <p:ph type="sldNum" sz="quarter" idx="12"/>
          </p:nvPr>
        </p:nvSpPr>
        <p:spPr/>
        <p:txBody>
          <a:bodyPr/>
          <a:lstStyle/>
          <a:p>
            <a:fld id="{DF9A5E23-C7CC-45CA-A744-4FEC1C981925}" type="slidenum">
              <a:rPr lang="ar-SA" altLang="en-US"/>
              <a:pPr/>
              <a:t>11</a:t>
            </a:fld>
            <a:endParaRPr lang="en-US" altLang="en-US"/>
          </a:p>
        </p:txBody>
      </p:sp>
      <p:pic>
        <p:nvPicPr>
          <p:cNvPr id="105477" name="Picture 5" descr="nsps10_fig-4-nursing-process-std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90600"/>
            <a:ext cx="5334000" cy="508793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logo-col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r>
              <a:rPr lang="en-US" altLang="en-US"/>
              <a:t>What is Ethical Decision Making?</a:t>
            </a:r>
          </a:p>
        </p:txBody>
      </p:sp>
      <p:sp>
        <p:nvSpPr>
          <p:cNvPr id="144387" name="Rectangle 3"/>
          <p:cNvSpPr>
            <a:spLocks noGrp="1" noChangeArrowheads="1"/>
          </p:cNvSpPr>
          <p:nvPr>
            <p:ph idx="1"/>
          </p:nvPr>
        </p:nvSpPr>
        <p:spPr>
          <a:xfrm>
            <a:off x="685800" y="1600200"/>
            <a:ext cx="7620000" cy="4876800"/>
          </a:xfrm>
        </p:spPr>
        <p:txBody>
          <a:bodyPr/>
          <a:lstStyle/>
          <a:p>
            <a:r>
              <a:rPr lang="en-US" altLang="en-US"/>
              <a:t>When faced with an ethical dilemma the objective is to make a judgment based on well-reasoned,  </a:t>
            </a:r>
            <a:r>
              <a:rPr lang="en-US" altLang="en-US">
                <a:solidFill>
                  <a:srgbClr val="FF0000"/>
                </a:solidFill>
              </a:rPr>
              <a:t>defensible ethical principles</a:t>
            </a:r>
            <a:r>
              <a:rPr lang="en-US" altLang="en-US"/>
              <a:t>.</a:t>
            </a:r>
          </a:p>
          <a:p>
            <a:r>
              <a:rPr lang="en-US" altLang="en-US"/>
              <a:t>The risk is poor judgment i.e. a low-quality decision</a:t>
            </a:r>
          </a:p>
          <a:p>
            <a:r>
              <a:rPr lang="en-US" altLang="en-US"/>
              <a:t>A low-quality decision can have a wide range of negative consequences</a:t>
            </a:r>
          </a:p>
        </p:txBody>
      </p:sp>
      <p:sp>
        <p:nvSpPr>
          <p:cNvPr id="6" name="Slide Number Placeholder 5"/>
          <p:cNvSpPr>
            <a:spLocks noGrp="1"/>
          </p:cNvSpPr>
          <p:nvPr>
            <p:ph type="sldNum" sz="quarter" idx="12"/>
          </p:nvPr>
        </p:nvSpPr>
        <p:spPr/>
        <p:txBody>
          <a:bodyPr/>
          <a:lstStyle/>
          <a:p>
            <a:fld id="{147FD268-79E7-4C77-A7CB-BA55C00B97AC}" type="slidenum">
              <a:rPr lang="ar-SA" altLang="en-US"/>
              <a:pPr/>
              <a:t>12</a:t>
            </a:fld>
            <a:endParaRPr lang="en-US" altLang="en-US"/>
          </a:p>
        </p:txBody>
      </p:sp>
      <p:pic>
        <p:nvPicPr>
          <p:cNvPr id="7" name="Picture 6" descr="logo-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lstStyle/>
          <a:p>
            <a:r>
              <a:rPr lang="en-US" altLang="en-US"/>
              <a:t>Two Types of Ethical Choices</a:t>
            </a:r>
          </a:p>
        </p:txBody>
      </p:sp>
      <p:sp>
        <p:nvSpPr>
          <p:cNvPr id="145411" name="Rectangle 3"/>
          <p:cNvSpPr>
            <a:spLocks noGrp="1" noChangeArrowheads="1"/>
          </p:cNvSpPr>
          <p:nvPr>
            <p:ph idx="1"/>
          </p:nvPr>
        </p:nvSpPr>
        <p:spPr>
          <a:xfrm>
            <a:off x="3505200" y="1600200"/>
            <a:ext cx="5514975" cy="4525963"/>
          </a:xfrm>
        </p:spPr>
        <p:txBody>
          <a:bodyPr/>
          <a:lstStyle/>
          <a:p>
            <a:r>
              <a:rPr lang="en-US" altLang="en-US"/>
              <a:t>Right  vs wrong: choosing right from wrong is the easiest</a:t>
            </a:r>
          </a:p>
          <a:p>
            <a:r>
              <a:rPr lang="en-US" altLang="en-US"/>
              <a:t>Right vs right</a:t>
            </a:r>
          </a:p>
          <a:p>
            <a:pPr lvl="1"/>
            <a:r>
              <a:rPr lang="en-US" altLang="en-US"/>
              <a:t>Situation contains shades of gray i.e. all alternative have desirable and undesirable results</a:t>
            </a:r>
          </a:p>
          <a:p>
            <a:pPr lvl="1"/>
            <a:r>
              <a:rPr lang="en-US" altLang="en-US"/>
              <a:t>Choosing “the lesser of two evils”</a:t>
            </a:r>
          </a:p>
          <a:p>
            <a:pPr lvl="1"/>
            <a:r>
              <a:rPr lang="en-US" altLang="en-US"/>
              <a:t>Objective: make a </a:t>
            </a:r>
            <a:r>
              <a:rPr lang="en-US" altLang="en-US">
                <a:solidFill>
                  <a:srgbClr val="FF0000"/>
                </a:solidFill>
              </a:rPr>
              <a:t>defensible decision</a:t>
            </a:r>
          </a:p>
          <a:p>
            <a:endParaRPr lang="en-US" altLang="en-US"/>
          </a:p>
        </p:txBody>
      </p:sp>
      <p:sp>
        <p:nvSpPr>
          <p:cNvPr id="7" name="Slide Number Placeholder 5"/>
          <p:cNvSpPr>
            <a:spLocks noGrp="1"/>
          </p:cNvSpPr>
          <p:nvPr>
            <p:ph type="sldNum" sz="quarter" idx="12"/>
          </p:nvPr>
        </p:nvSpPr>
        <p:spPr/>
        <p:txBody>
          <a:bodyPr/>
          <a:lstStyle/>
          <a:p>
            <a:fld id="{BA7BDBAD-0FC0-4C08-8783-1DA93C132C33}" type="slidenum">
              <a:rPr lang="ar-SA" altLang="en-US"/>
              <a:pPr/>
              <a:t>13</a:t>
            </a:fld>
            <a:endParaRPr lang="en-US" altLang="en-US"/>
          </a:p>
        </p:txBody>
      </p:sp>
      <p:pic>
        <p:nvPicPr>
          <p:cNvPr id="145413" name="Picture 5" descr="shutterstock_10314562_crop380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67000"/>
            <a:ext cx="3619500" cy="238125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logo-col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a:xfrm>
            <a:off x="2703513" y="274638"/>
            <a:ext cx="6316662" cy="715962"/>
          </a:xfrm>
        </p:spPr>
        <p:txBody>
          <a:bodyPr/>
          <a:lstStyle/>
          <a:p>
            <a:r>
              <a:rPr lang="en-US" altLang="en-US"/>
              <a:t>Factors that influence EDM</a:t>
            </a:r>
          </a:p>
        </p:txBody>
      </p:sp>
      <p:sp>
        <p:nvSpPr>
          <p:cNvPr id="113667" name="Rectangle 3"/>
          <p:cNvSpPr>
            <a:spLocks noGrp="1" noChangeArrowheads="1"/>
          </p:cNvSpPr>
          <p:nvPr>
            <p:ph idx="1"/>
          </p:nvPr>
        </p:nvSpPr>
        <p:spPr>
          <a:xfrm>
            <a:off x="1676400" y="1143000"/>
            <a:ext cx="6781800" cy="5791200"/>
          </a:xfrm>
        </p:spPr>
        <p:txBody>
          <a:bodyPr/>
          <a:lstStyle/>
          <a:p>
            <a:pPr marL="609600" indent="-609600">
              <a:buFontTx/>
              <a:buAutoNum type="arabicPeriod"/>
            </a:pPr>
            <a:r>
              <a:rPr lang="en-US" altLang="en-US" sz="3200" dirty="0"/>
              <a:t>Codes for Nurses</a:t>
            </a:r>
          </a:p>
          <a:p>
            <a:pPr marL="609600" indent="-609600">
              <a:buFontTx/>
              <a:buAutoNum type="arabicPeriod"/>
            </a:pPr>
            <a:r>
              <a:rPr lang="en-US" altLang="en-US" sz="3200" dirty="0"/>
              <a:t>The patient’s rights</a:t>
            </a:r>
          </a:p>
          <a:p>
            <a:pPr marL="609600" indent="-609600">
              <a:buFontTx/>
              <a:buAutoNum type="arabicPeriod"/>
            </a:pPr>
            <a:r>
              <a:rPr lang="en-US" altLang="en-US" sz="3200" dirty="0"/>
              <a:t>Social and cultural attitudes</a:t>
            </a:r>
          </a:p>
          <a:p>
            <a:pPr marL="609600" indent="-609600">
              <a:buFontTx/>
              <a:buAutoNum type="arabicPeriod"/>
            </a:pPr>
            <a:r>
              <a:rPr lang="en-US" altLang="en-US" sz="3200" dirty="0"/>
              <a:t>Science and technology</a:t>
            </a:r>
          </a:p>
          <a:p>
            <a:pPr marL="609600" indent="-609600">
              <a:buFontTx/>
              <a:buAutoNum type="arabicPeriod"/>
            </a:pPr>
            <a:r>
              <a:rPr lang="en-US" altLang="en-US" sz="3200" dirty="0"/>
              <a:t>Legislation</a:t>
            </a:r>
          </a:p>
          <a:p>
            <a:pPr marL="609600" indent="-609600">
              <a:buFontTx/>
              <a:buAutoNum type="arabicPeriod"/>
            </a:pPr>
            <a:r>
              <a:rPr lang="en-US" altLang="en-US" sz="3200" dirty="0"/>
              <a:t>Judicial decisions</a:t>
            </a:r>
          </a:p>
          <a:p>
            <a:pPr marL="609600" indent="-609600">
              <a:buFontTx/>
              <a:buAutoNum type="arabicPeriod"/>
            </a:pPr>
            <a:r>
              <a:rPr lang="en-US" altLang="en-US" sz="3200" dirty="0"/>
              <a:t>Funding</a:t>
            </a:r>
          </a:p>
          <a:p>
            <a:pPr marL="609600" indent="-609600">
              <a:buFontTx/>
              <a:buAutoNum type="arabicPeriod"/>
            </a:pPr>
            <a:r>
              <a:rPr lang="en-US" altLang="en-US" sz="3200" dirty="0"/>
              <a:t>Personal religious and philosophic viewpoint</a:t>
            </a:r>
          </a:p>
        </p:txBody>
      </p:sp>
      <p:sp>
        <p:nvSpPr>
          <p:cNvPr id="6" name="Slide Number Placeholder 5"/>
          <p:cNvSpPr>
            <a:spLocks noGrp="1"/>
          </p:cNvSpPr>
          <p:nvPr>
            <p:ph type="sldNum" sz="quarter" idx="12"/>
          </p:nvPr>
        </p:nvSpPr>
        <p:spPr/>
        <p:txBody>
          <a:bodyPr/>
          <a:lstStyle/>
          <a:p>
            <a:fld id="{F8AE93C9-EE3F-44D7-A4C3-E66DFE6A5478}" type="slidenum">
              <a:rPr lang="ar-SA" altLang="en-US"/>
              <a:pPr/>
              <a:t>14</a:t>
            </a:fld>
            <a:endParaRPr lang="en-US" altLang="en-US"/>
          </a:p>
        </p:txBody>
      </p:sp>
      <p:pic>
        <p:nvPicPr>
          <p:cNvPr id="7" name="Picture 6" descr="logo-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2703513" y="274638"/>
            <a:ext cx="6316662" cy="1020762"/>
          </a:xfrm>
        </p:spPr>
        <p:txBody>
          <a:bodyPr/>
          <a:lstStyle/>
          <a:p>
            <a:r>
              <a:rPr lang="en-US" altLang="en-US" sz="2800"/>
              <a:t>Factors in the work environment that affect EDM</a:t>
            </a:r>
          </a:p>
        </p:txBody>
      </p:sp>
      <p:sp>
        <p:nvSpPr>
          <p:cNvPr id="114691" name="Rectangle 3"/>
          <p:cNvSpPr>
            <a:spLocks noGrp="1" noChangeArrowheads="1"/>
          </p:cNvSpPr>
          <p:nvPr>
            <p:ph idx="1"/>
          </p:nvPr>
        </p:nvSpPr>
        <p:spPr>
          <a:xfrm>
            <a:off x="3733800" y="1600200"/>
            <a:ext cx="5286375" cy="4525963"/>
          </a:xfrm>
        </p:spPr>
        <p:txBody>
          <a:bodyPr/>
          <a:lstStyle/>
          <a:p>
            <a:pPr marL="609600" indent="-609600">
              <a:buFontTx/>
              <a:buAutoNum type="arabicPeriod"/>
            </a:pPr>
            <a:r>
              <a:rPr lang="en-US" altLang="en-US"/>
              <a:t>Status as an employment</a:t>
            </a:r>
          </a:p>
          <a:p>
            <a:pPr marL="609600" indent="-609600">
              <a:buFontTx/>
              <a:buAutoNum type="arabicPeriod"/>
            </a:pPr>
            <a:r>
              <a:rPr lang="en-US" altLang="en-US"/>
              <a:t>Collective bargaining contracts</a:t>
            </a:r>
          </a:p>
          <a:p>
            <a:pPr marL="609600" indent="-609600">
              <a:buFontTx/>
              <a:buAutoNum type="arabicPeriod"/>
            </a:pPr>
            <a:r>
              <a:rPr lang="en-US" altLang="en-US"/>
              <a:t>Collegial relationships</a:t>
            </a:r>
          </a:p>
          <a:p>
            <a:pPr marL="609600" indent="-609600">
              <a:buFontTx/>
              <a:buAutoNum type="arabicPeriod"/>
            </a:pPr>
            <a:r>
              <a:rPr lang="en-US" altLang="en-US"/>
              <a:t>Authoritarian and paternalistic background</a:t>
            </a:r>
          </a:p>
          <a:p>
            <a:pPr marL="609600" indent="-609600">
              <a:buFontTx/>
              <a:buAutoNum type="arabicPeriod"/>
            </a:pPr>
            <a:r>
              <a:rPr lang="en-US" altLang="en-US"/>
              <a:t>Ethics committees in health care</a:t>
            </a:r>
          </a:p>
          <a:p>
            <a:pPr marL="609600" indent="-609600">
              <a:buFontTx/>
              <a:buAutoNum type="arabicPeriod"/>
            </a:pPr>
            <a:r>
              <a:rPr lang="en-US" altLang="en-US"/>
              <a:t>Consumer involvement in health care</a:t>
            </a:r>
          </a:p>
        </p:txBody>
      </p:sp>
      <p:sp>
        <p:nvSpPr>
          <p:cNvPr id="7" name="Slide Number Placeholder 5"/>
          <p:cNvSpPr>
            <a:spLocks noGrp="1"/>
          </p:cNvSpPr>
          <p:nvPr>
            <p:ph type="sldNum" sz="quarter" idx="12"/>
          </p:nvPr>
        </p:nvSpPr>
        <p:spPr/>
        <p:txBody>
          <a:bodyPr/>
          <a:lstStyle/>
          <a:p>
            <a:fld id="{021B4B67-FD2A-46DB-8627-5045BC7C0607}" type="slidenum">
              <a:rPr lang="ar-SA" altLang="en-US"/>
              <a:pPr/>
              <a:t>15</a:t>
            </a:fld>
            <a:endParaRPr lang="en-US" altLang="en-US"/>
          </a:p>
        </p:txBody>
      </p:sp>
      <p:pic>
        <p:nvPicPr>
          <p:cNvPr id="114693" name="Picture 5" descr="distre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752600"/>
            <a:ext cx="2695575" cy="40386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logo-col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xfrm>
            <a:off x="2703513" y="274638"/>
            <a:ext cx="6316662" cy="715962"/>
          </a:xfrm>
        </p:spPr>
        <p:txBody>
          <a:bodyPr/>
          <a:lstStyle/>
          <a:p>
            <a:r>
              <a:rPr lang="en-US" altLang="en-US" sz="2800"/>
              <a:t/>
            </a:r>
            <a:br>
              <a:rPr lang="en-US" altLang="en-US" sz="2800"/>
            </a:br>
            <a:r>
              <a:rPr lang="en-US" altLang="en-US" sz="2800"/>
              <a:t>A framework for Ethical Decision Making (EDM)</a:t>
            </a:r>
          </a:p>
        </p:txBody>
      </p:sp>
      <p:sp>
        <p:nvSpPr>
          <p:cNvPr id="124931" name="Rectangle 3"/>
          <p:cNvSpPr>
            <a:spLocks noGrp="1" noChangeArrowheads="1"/>
          </p:cNvSpPr>
          <p:nvPr>
            <p:ph idx="1"/>
          </p:nvPr>
        </p:nvSpPr>
        <p:spPr>
          <a:xfrm>
            <a:off x="762000" y="1905000"/>
            <a:ext cx="8258175" cy="4221163"/>
          </a:xfrm>
        </p:spPr>
        <p:txBody>
          <a:bodyPr/>
          <a:lstStyle/>
          <a:p>
            <a:pPr marL="609600" indent="-609600">
              <a:buFontTx/>
              <a:buAutoNum type="arabicPeriod"/>
            </a:pPr>
            <a:r>
              <a:rPr lang="en-US" altLang="en-US"/>
              <a:t>Identify and clarify the ethical problem</a:t>
            </a:r>
          </a:p>
          <a:p>
            <a:pPr marL="609600" indent="-609600">
              <a:buFontTx/>
              <a:buAutoNum type="arabicPeriod"/>
            </a:pPr>
            <a:r>
              <a:rPr lang="en-US" altLang="en-US"/>
              <a:t>Gather data</a:t>
            </a:r>
          </a:p>
          <a:p>
            <a:pPr marL="609600" indent="-609600">
              <a:buFontTx/>
              <a:buAutoNum type="arabicPeriod"/>
            </a:pPr>
            <a:r>
              <a:rPr lang="en-US" altLang="en-US"/>
              <a:t>Identify options</a:t>
            </a:r>
          </a:p>
          <a:p>
            <a:pPr marL="609600" indent="-609600">
              <a:buFontTx/>
              <a:buAutoNum type="arabicPeriod"/>
            </a:pPr>
            <a:r>
              <a:rPr lang="en-US" altLang="en-US"/>
              <a:t>Make a decision</a:t>
            </a:r>
          </a:p>
          <a:p>
            <a:pPr marL="609600" indent="-609600">
              <a:buFontTx/>
              <a:buAutoNum type="arabicPeriod"/>
            </a:pPr>
            <a:r>
              <a:rPr lang="en-US" altLang="en-US"/>
              <a:t>Act and assess</a:t>
            </a:r>
          </a:p>
          <a:p>
            <a:pPr marL="609600" indent="-609600">
              <a:buFontTx/>
              <a:buNone/>
            </a:pPr>
            <a:endParaRPr lang="en-US" altLang="en-US"/>
          </a:p>
          <a:p>
            <a:pPr marL="609600" indent="-609600">
              <a:buFontTx/>
              <a:buNone/>
            </a:pPr>
            <a:endParaRPr lang="en-US" altLang="en-US"/>
          </a:p>
        </p:txBody>
      </p:sp>
      <p:sp>
        <p:nvSpPr>
          <p:cNvPr id="7" name="Slide Number Placeholder 5"/>
          <p:cNvSpPr>
            <a:spLocks noGrp="1"/>
          </p:cNvSpPr>
          <p:nvPr>
            <p:ph type="sldNum" sz="quarter" idx="12"/>
          </p:nvPr>
        </p:nvSpPr>
        <p:spPr/>
        <p:txBody>
          <a:bodyPr/>
          <a:lstStyle/>
          <a:p>
            <a:fld id="{2D3C49A1-6BEE-42D3-94FF-07B7C454FF09}" type="slidenum">
              <a:rPr lang="ar-SA" altLang="en-US"/>
              <a:pPr/>
              <a:t>16</a:t>
            </a:fld>
            <a:endParaRPr lang="en-US" altLang="en-US"/>
          </a:p>
        </p:txBody>
      </p:sp>
      <p:pic>
        <p:nvPicPr>
          <p:cNvPr id="124933" name="Picture 5" descr="smile_co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400" y="2667000"/>
            <a:ext cx="2632075" cy="39624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logo-col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p:txBody>
          <a:bodyPr/>
          <a:lstStyle/>
          <a:p>
            <a:r>
              <a:rPr lang="en-US" altLang="en-US"/>
              <a:t>Making Moral Decisions--Some Inappropriate Ways:</a:t>
            </a:r>
          </a:p>
        </p:txBody>
      </p:sp>
      <p:sp>
        <p:nvSpPr>
          <p:cNvPr id="138243" name="Rectangle 3"/>
          <p:cNvSpPr>
            <a:spLocks noGrp="1" noChangeArrowheads="1"/>
          </p:cNvSpPr>
          <p:nvPr>
            <p:ph idx="1"/>
          </p:nvPr>
        </p:nvSpPr>
        <p:spPr/>
        <p:txBody>
          <a:bodyPr/>
          <a:lstStyle/>
          <a:p>
            <a:r>
              <a:rPr lang="en-US" altLang="en-US"/>
              <a:t>Appeal to Authority</a:t>
            </a:r>
          </a:p>
          <a:p>
            <a:r>
              <a:rPr lang="en-US" altLang="en-US"/>
              <a:t>Appeal to Law</a:t>
            </a:r>
          </a:p>
          <a:p>
            <a:r>
              <a:rPr lang="en-US" altLang="en-US"/>
              <a:t>Appeal exclusively to self-interest</a:t>
            </a:r>
          </a:p>
          <a:p>
            <a:endParaRPr lang="en-US" altLang="en-US"/>
          </a:p>
        </p:txBody>
      </p:sp>
      <p:sp>
        <p:nvSpPr>
          <p:cNvPr id="7" name="Slide Number Placeholder 5"/>
          <p:cNvSpPr>
            <a:spLocks noGrp="1"/>
          </p:cNvSpPr>
          <p:nvPr>
            <p:ph type="sldNum" sz="quarter" idx="12"/>
          </p:nvPr>
        </p:nvSpPr>
        <p:spPr/>
        <p:txBody>
          <a:bodyPr/>
          <a:lstStyle/>
          <a:p>
            <a:fld id="{F1F82480-3D27-451B-93FE-289AE1474CC4}" type="slidenum">
              <a:rPr lang="ar-SA" altLang="en-US"/>
              <a:pPr/>
              <a:t>17</a:t>
            </a:fld>
            <a:endParaRPr lang="en-US" altLang="en-US"/>
          </a:p>
        </p:txBody>
      </p:sp>
      <p:pic>
        <p:nvPicPr>
          <p:cNvPr id="138245" name="Picture 5" descr="vThumb-DelegatingEffectively-pos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9400" y="3048000"/>
            <a:ext cx="4762500" cy="35718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r>
              <a:rPr lang="en-US" altLang="en-US"/>
              <a:t>Some Guidelines for Making Ethical Decisions</a:t>
            </a:r>
          </a:p>
        </p:txBody>
      </p:sp>
      <p:sp>
        <p:nvSpPr>
          <p:cNvPr id="139267" name="Rectangle 3"/>
          <p:cNvSpPr>
            <a:spLocks noGrp="1" noChangeArrowheads="1"/>
          </p:cNvSpPr>
          <p:nvPr>
            <p:ph idx="1"/>
          </p:nvPr>
        </p:nvSpPr>
        <p:spPr>
          <a:xfrm>
            <a:off x="1143000" y="1600200"/>
            <a:ext cx="7877175" cy="4525963"/>
          </a:xfrm>
        </p:spPr>
        <p:txBody>
          <a:bodyPr/>
          <a:lstStyle/>
          <a:p>
            <a:pPr>
              <a:buFontTx/>
              <a:buNone/>
            </a:pPr>
            <a:r>
              <a:rPr lang="en-US" altLang="en-US"/>
              <a:t>1. Choose correct moral language.(Often, the way in which you initially</a:t>
            </a:r>
          </a:p>
          <a:p>
            <a:pPr>
              <a:buFontTx/>
              <a:buNone/>
            </a:pPr>
            <a:r>
              <a:rPr lang="en-US" altLang="en-US"/>
              <a:t>         conceptualize a situation will affect</a:t>
            </a:r>
          </a:p>
          <a:p>
            <a:pPr>
              <a:buFontTx/>
              <a:buNone/>
            </a:pPr>
            <a:r>
              <a:rPr lang="en-US" altLang="en-US"/>
              <a:t>         what moral conclusions you will make)</a:t>
            </a:r>
          </a:p>
          <a:p>
            <a:pPr>
              <a:buFontTx/>
              <a:buNone/>
            </a:pPr>
            <a:endParaRPr lang="en-US" altLang="en-US"/>
          </a:p>
          <a:p>
            <a:pPr>
              <a:buFontTx/>
              <a:buNone/>
            </a:pPr>
            <a:r>
              <a:rPr lang="en-US" altLang="en-US"/>
              <a:t>2. Be as clear as you can about the facts, both empirical and philosophical</a:t>
            </a:r>
          </a:p>
          <a:p>
            <a:pPr>
              <a:buFontTx/>
              <a:buNone/>
            </a:pPr>
            <a:endParaRPr lang="en-US" altLang="en-US"/>
          </a:p>
          <a:p>
            <a:pPr>
              <a:buFontTx/>
              <a:buNone/>
            </a:pPr>
            <a:r>
              <a:rPr lang="en-US" altLang="en-US"/>
              <a:t>3. Consider the relevant moral principles and rules, and make your best judgment.</a:t>
            </a:r>
          </a:p>
          <a:p>
            <a:pPr>
              <a:buFontTx/>
              <a:buNone/>
            </a:pPr>
            <a:endParaRPr lang="en-US" altLang="en-US"/>
          </a:p>
        </p:txBody>
      </p:sp>
      <p:sp>
        <p:nvSpPr>
          <p:cNvPr id="6" name="Slide Number Placeholder 5"/>
          <p:cNvSpPr>
            <a:spLocks noGrp="1"/>
          </p:cNvSpPr>
          <p:nvPr>
            <p:ph type="sldNum" sz="quarter" idx="12"/>
          </p:nvPr>
        </p:nvSpPr>
        <p:spPr/>
        <p:txBody>
          <a:bodyPr/>
          <a:lstStyle/>
          <a:p>
            <a:fld id="{E7CB24DE-B5F0-4CBA-91BF-28279758A9C5}" type="slidenum">
              <a:rPr lang="ar-SA" altLang="en-US"/>
              <a:pPr/>
              <a:t>18</a:t>
            </a:fld>
            <a:endParaRPr lang="en-US" altLang="en-US"/>
          </a:p>
        </p:txBody>
      </p:sp>
      <p:pic>
        <p:nvPicPr>
          <p:cNvPr id="7" name="Picture 6" descr="logo-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lstStyle/>
          <a:p>
            <a:r>
              <a:rPr lang="en-US" altLang="en-US" b="1"/>
              <a:t>Ethics Committees</a:t>
            </a:r>
          </a:p>
        </p:txBody>
      </p:sp>
      <p:sp>
        <p:nvSpPr>
          <p:cNvPr id="147459" name="Rectangle 3"/>
          <p:cNvSpPr>
            <a:spLocks noGrp="1" noChangeArrowheads="1"/>
          </p:cNvSpPr>
          <p:nvPr>
            <p:ph idx="1"/>
          </p:nvPr>
        </p:nvSpPr>
        <p:spPr>
          <a:xfrm>
            <a:off x="457200" y="1600200"/>
            <a:ext cx="8562975" cy="4525963"/>
          </a:xfrm>
        </p:spPr>
        <p:txBody>
          <a:bodyPr/>
          <a:lstStyle/>
          <a:p>
            <a:pPr>
              <a:buFontTx/>
              <a:buNone/>
            </a:pPr>
            <a:r>
              <a:rPr lang="en-US" altLang="en-US"/>
              <a:t>With the increasing complexity of ethical issues in health care, ethics committees have been created to assist in making ethical decisions in clinical settings. Ethical committees can:</a:t>
            </a:r>
          </a:p>
          <a:p>
            <a:pPr>
              <a:buFontTx/>
              <a:buNone/>
            </a:pPr>
            <a:endParaRPr lang="en-US" altLang="en-US"/>
          </a:p>
          <a:p>
            <a:pPr>
              <a:buFontTx/>
              <a:buNone/>
            </a:pPr>
            <a:r>
              <a:rPr lang="en-US" altLang="en-US"/>
              <a:t>1. Provide structure and guidelines for potential problems.</a:t>
            </a:r>
          </a:p>
          <a:p>
            <a:pPr>
              <a:buFontTx/>
              <a:buNone/>
            </a:pPr>
            <a:r>
              <a:rPr lang="en-US" altLang="en-US"/>
              <a:t>2. Serve as an open forum for discussion and debate.</a:t>
            </a:r>
          </a:p>
          <a:p>
            <a:pPr>
              <a:buFontTx/>
              <a:buNone/>
            </a:pPr>
            <a:r>
              <a:rPr lang="en-US" altLang="en-US"/>
              <a:t>3. Function as a patient advocate by placing the patient at the core of the committee’s deliberations.</a:t>
            </a:r>
          </a:p>
          <a:p>
            <a:pPr>
              <a:buFontTx/>
              <a:buNone/>
            </a:pPr>
            <a:endParaRPr lang="en-US" altLang="en-US"/>
          </a:p>
          <a:p>
            <a:endParaRPr lang="en-US" altLang="en-US"/>
          </a:p>
        </p:txBody>
      </p:sp>
      <p:sp>
        <p:nvSpPr>
          <p:cNvPr id="6" name="Slide Number Placeholder 5"/>
          <p:cNvSpPr>
            <a:spLocks noGrp="1"/>
          </p:cNvSpPr>
          <p:nvPr>
            <p:ph type="sldNum" sz="quarter" idx="12"/>
          </p:nvPr>
        </p:nvSpPr>
        <p:spPr/>
        <p:txBody>
          <a:bodyPr/>
          <a:lstStyle/>
          <a:p>
            <a:fld id="{EEA31566-5070-4F36-90DE-0127D50F25E9}" type="slidenum">
              <a:rPr lang="ar-SA" altLang="en-US"/>
              <a:pPr/>
              <a:t>19</a:t>
            </a:fld>
            <a:endParaRPr lang="en-US" altLang="en-US"/>
          </a:p>
        </p:txBody>
      </p:sp>
      <p:pic>
        <p:nvPicPr>
          <p:cNvPr id="7" name="Picture 6" descr="logo-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a:xfrm>
            <a:off x="2703513" y="274638"/>
            <a:ext cx="6316662" cy="715962"/>
          </a:xfrm>
        </p:spPr>
        <p:txBody>
          <a:bodyPr/>
          <a:lstStyle/>
          <a:p>
            <a:r>
              <a:rPr lang="en-US" altLang="en-US" sz="2800"/>
              <a:t>Basic ethical concepts </a:t>
            </a:r>
            <a:br>
              <a:rPr lang="en-US" altLang="en-US" sz="2800"/>
            </a:br>
            <a:r>
              <a:rPr lang="en-US" altLang="en-US" sz="2800"/>
              <a:t> </a:t>
            </a:r>
            <a:r>
              <a:rPr lang="en-US" altLang="en-US" sz="2800" u="sng"/>
              <a:t>The standard of best interest</a:t>
            </a:r>
          </a:p>
        </p:txBody>
      </p:sp>
      <p:sp>
        <p:nvSpPr>
          <p:cNvPr id="122883" name="Rectangle 3"/>
          <p:cNvSpPr>
            <a:spLocks noGrp="1" noChangeArrowheads="1"/>
          </p:cNvSpPr>
          <p:nvPr>
            <p:ph idx="1"/>
          </p:nvPr>
        </p:nvSpPr>
        <p:spPr>
          <a:xfrm>
            <a:off x="2514600" y="1447800"/>
            <a:ext cx="6172200" cy="4678363"/>
          </a:xfrm>
        </p:spPr>
        <p:txBody>
          <a:bodyPr/>
          <a:lstStyle/>
          <a:p>
            <a:pPr marL="609600" indent="-609600"/>
            <a:r>
              <a:rPr lang="en-US" altLang="en-US" dirty="0"/>
              <a:t>Applied when a decision must be made about a patient’s health care and the patient is unable to make an informed decision </a:t>
            </a:r>
          </a:p>
        </p:txBody>
      </p:sp>
      <p:sp>
        <p:nvSpPr>
          <p:cNvPr id="9" name="Slide Number Placeholder 5"/>
          <p:cNvSpPr>
            <a:spLocks noGrp="1"/>
          </p:cNvSpPr>
          <p:nvPr>
            <p:ph type="sldNum" sz="quarter" idx="12"/>
          </p:nvPr>
        </p:nvSpPr>
        <p:spPr/>
        <p:txBody>
          <a:bodyPr/>
          <a:lstStyle/>
          <a:p>
            <a:fld id="{542E942D-E0D0-478D-B754-B08C49AD5E2D}" type="slidenum">
              <a:rPr lang="ar-SA" altLang="en-US"/>
              <a:pPr/>
              <a:t>2</a:t>
            </a:fld>
            <a:endParaRPr lang="en-US" altLang="en-US"/>
          </a:p>
        </p:txBody>
      </p:sp>
      <p:sp>
        <p:nvSpPr>
          <p:cNvPr id="122885" name="AutoShape 5" descr="872c94f9-9c91-4cc5-a109-e63d3884524a"/>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en-US"/>
          </a:p>
        </p:txBody>
      </p:sp>
      <p:sp>
        <p:nvSpPr>
          <p:cNvPr id="122887" name="AutoShape 7" descr="872c94f9-9c91-4cc5-a109-e63d3884524a"/>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en-US"/>
          </a:p>
        </p:txBody>
      </p:sp>
      <p:pic>
        <p:nvPicPr>
          <p:cNvPr id="122889" name="Picture 9" descr="Magnet-Mode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3200400"/>
            <a:ext cx="4724400" cy="340201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descr="logo-col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lstStyle/>
          <a:p>
            <a:r>
              <a:rPr lang="en-US" altLang="en-US" b="1"/>
              <a:t>Ethics Committees</a:t>
            </a:r>
          </a:p>
        </p:txBody>
      </p:sp>
      <p:sp>
        <p:nvSpPr>
          <p:cNvPr id="147459" name="Rectangle 3"/>
          <p:cNvSpPr>
            <a:spLocks noGrp="1" noChangeArrowheads="1"/>
          </p:cNvSpPr>
          <p:nvPr>
            <p:ph idx="1"/>
          </p:nvPr>
        </p:nvSpPr>
        <p:spPr>
          <a:xfrm>
            <a:off x="457200" y="1600200"/>
            <a:ext cx="8562975" cy="4525963"/>
          </a:xfrm>
        </p:spPr>
        <p:txBody>
          <a:bodyPr/>
          <a:lstStyle/>
          <a:p>
            <a:pPr>
              <a:buFontTx/>
              <a:buNone/>
            </a:pPr>
            <a:r>
              <a:rPr lang="en-US" altLang="en-US"/>
              <a:t>With the increasing complexity of ethical issues in health care, ethics committees have been created to assist in making ethical decisions in clinical settings. Ethical committees can:</a:t>
            </a:r>
          </a:p>
          <a:p>
            <a:pPr>
              <a:buFontTx/>
              <a:buNone/>
            </a:pPr>
            <a:endParaRPr lang="en-US" altLang="en-US"/>
          </a:p>
          <a:p>
            <a:pPr>
              <a:buFontTx/>
              <a:buNone/>
            </a:pPr>
            <a:r>
              <a:rPr lang="en-US" altLang="en-US"/>
              <a:t>1. Provide structure and guidelines for potential problems.</a:t>
            </a:r>
          </a:p>
          <a:p>
            <a:pPr>
              <a:buFontTx/>
              <a:buNone/>
            </a:pPr>
            <a:r>
              <a:rPr lang="en-US" altLang="en-US"/>
              <a:t>2. Serve as an open forum for discussion and debate.</a:t>
            </a:r>
          </a:p>
          <a:p>
            <a:pPr>
              <a:buFontTx/>
              <a:buNone/>
            </a:pPr>
            <a:r>
              <a:rPr lang="en-US" altLang="en-US"/>
              <a:t>3. Function as a patient advocate by placing the patient at the core of the committee’s deliberations.</a:t>
            </a:r>
          </a:p>
          <a:p>
            <a:pPr>
              <a:buFontTx/>
              <a:buNone/>
            </a:pPr>
            <a:endParaRPr lang="en-US" altLang="en-US"/>
          </a:p>
          <a:p>
            <a:endParaRPr lang="en-US" altLang="en-US"/>
          </a:p>
        </p:txBody>
      </p:sp>
      <p:sp>
        <p:nvSpPr>
          <p:cNvPr id="6" name="Slide Number Placeholder 5"/>
          <p:cNvSpPr>
            <a:spLocks noGrp="1"/>
          </p:cNvSpPr>
          <p:nvPr>
            <p:ph type="sldNum" sz="quarter" idx="12"/>
          </p:nvPr>
        </p:nvSpPr>
        <p:spPr/>
        <p:txBody>
          <a:bodyPr/>
          <a:lstStyle/>
          <a:p>
            <a:fld id="{EEA31566-5070-4F36-90DE-0127D50F25E9}" type="slidenum">
              <a:rPr lang="ar-SA" altLang="en-US"/>
              <a:pPr/>
              <a:t>20</a:t>
            </a:fld>
            <a:endParaRPr lang="en-US" altLang="en-US"/>
          </a:p>
        </p:txBody>
      </p:sp>
      <p:pic>
        <p:nvPicPr>
          <p:cNvPr id="5" name="Picture 4" descr="logo-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77458695"/>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p:txBody>
          <a:bodyPr/>
          <a:lstStyle/>
          <a:p>
            <a:r>
              <a:rPr lang="en-US" altLang="en-US"/>
              <a:t>Discussion Questions</a:t>
            </a:r>
          </a:p>
        </p:txBody>
      </p:sp>
      <p:sp>
        <p:nvSpPr>
          <p:cNvPr id="150531" name="Rectangle 3"/>
          <p:cNvSpPr>
            <a:spLocks noGrp="1" noChangeArrowheads="1"/>
          </p:cNvSpPr>
          <p:nvPr>
            <p:ph idx="1"/>
          </p:nvPr>
        </p:nvSpPr>
        <p:spPr>
          <a:xfrm>
            <a:off x="914400" y="1600200"/>
            <a:ext cx="8105775" cy="4525963"/>
          </a:xfrm>
        </p:spPr>
        <p:txBody>
          <a:bodyPr/>
          <a:lstStyle/>
          <a:p>
            <a:r>
              <a:rPr lang="en-US" altLang="en-US"/>
              <a:t>Is the patient’s decision a rational one?</a:t>
            </a:r>
          </a:p>
          <a:p>
            <a:r>
              <a:rPr lang="en-US" altLang="en-US"/>
              <a:t>What is the difference between withholding and withdrawing life-sustaining treatment?</a:t>
            </a:r>
          </a:p>
          <a:p>
            <a:r>
              <a:rPr lang="en-US" altLang="en-US"/>
              <a:t>In view of the fact that a potent sedative such as morphine may produce respiratory depression, should this be given prior to discontinuing the respirator?  Would this constitute active euthanasia?</a:t>
            </a:r>
          </a:p>
          <a:p>
            <a:r>
              <a:rPr lang="en-US" altLang="en-US"/>
              <a:t>Would the situation be different if Mrs. C. had a living will?</a:t>
            </a:r>
          </a:p>
          <a:p>
            <a:r>
              <a:rPr lang="en-US" altLang="en-US"/>
              <a:t>What role could the nurse play in addressing the ethical issues in this case?</a:t>
            </a:r>
          </a:p>
          <a:p>
            <a:endParaRPr lang="en-US" altLang="en-US"/>
          </a:p>
        </p:txBody>
      </p:sp>
      <p:sp>
        <p:nvSpPr>
          <p:cNvPr id="6" name="Slide Number Placeholder 5"/>
          <p:cNvSpPr>
            <a:spLocks noGrp="1"/>
          </p:cNvSpPr>
          <p:nvPr>
            <p:ph type="sldNum" sz="quarter" idx="12"/>
          </p:nvPr>
        </p:nvSpPr>
        <p:spPr/>
        <p:txBody>
          <a:bodyPr/>
          <a:lstStyle/>
          <a:p>
            <a:fld id="{3BEA0ACD-1AF9-42A2-856E-ADF49E73F66C}" type="slidenum">
              <a:rPr lang="ar-SA" altLang="en-US"/>
              <a:pPr/>
              <a:t>21</a:t>
            </a:fld>
            <a:endParaRPr lang="en-US" altLang="en-US"/>
          </a:p>
        </p:txBody>
      </p:sp>
      <p:pic>
        <p:nvPicPr>
          <p:cNvPr id="7" name="Picture 6" descr="logo-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xfrm>
            <a:off x="2703513" y="274638"/>
            <a:ext cx="6316662" cy="563562"/>
          </a:xfrm>
        </p:spPr>
        <p:txBody>
          <a:bodyPr/>
          <a:lstStyle/>
          <a:p>
            <a:r>
              <a:rPr lang="en-US" altLang="en-US" sz="2800"/>
              <a:t>notes</a:t>
            </a:r>
          </a:p>
        </p:txBody>
      </p:sp>
      <p:sp>
        <p:nvSpPr>
          <p:cNvPr id="151555" name="Rectangle 3"/>
          <p:cNvSpPr>
            <a:spLocks noGrp="1" noChangeArrowheads="1"/>
          </p:cNvSpPr>
          <p:nvPr>
            <p:ph idx="1"/>
          </p:nvPr>
        </p:nvSpPr>
        <p:spPr>
          <a:xfrm>
            <a:off x="657225" y="990600"/>
            <a:ext cx="8486775" cy="5867400"/>
          </a:xfrm>
        </p:spPr>
        <p:txBody>
          <a:bodyPr/>
          <a:lstStyle/>
          <a:p>
            <a:r>
              <a:rPr lang="en-US" altLang="en-US">
                <a:latin typeface="Times New Roman" panose="02020603050405020304" pitchFamily="18" charset="0"/>
                <a:cs typeface="Times New Roman" panose="02020603050405020304" pitchFamily="18" charset="0"/>
              </a:rPr>
              <a:t>Euthanasia</a:t>
            </a:r>
          </a:p>
          <a:p>
            <a:pPr lvl="1">
              <a:buClr>
                <a:srgbClr val="FFFFCC"/>
              </a:buClr>
              <a:buFontTx/>
              <a:buNone/>
            </a:pPr>
            <a:r>
              <a:rPr lang="en-US" altLang="en-US"/>
              <a:t>Greek words meaning “easy death”.</a:t>
            </a:r>
          </a:p>
          <a:p>
            <a:pPr lvl="1">
              <a:buClr>
                <a:srgbClr val="FFFFCC"/>
              </a:buClr>
              <a:buFontTx/>
              <a:buNone/>
            </a:pPr>
            <a:endParaRPr lang="en-US" altLang="en-US"/>
          </a:p>
          <a:p>
            <a:pPr lvl="1">
              <a:buClr>
                <a:srgbClr val="FFFFCC"/>
              </a:buClr>
              <a:buFontTx/>
              <a:buNone/>
            </a:pPr>
            <a:r>
              <a:rPr lang="en-US" altLang="en-US"/>
              <a:t>Euthanasia is an act by which the causative agent of death is administered by another with the i</a:t>
            </a:r>
            <a:r>
              <a:rPr lang="en-US" altLang="en-US" b="1">
                <a:solidFill>
                  <a:schemeClr val="accent2"/>
                </a:solidFill>
              </a:rPr>
              <a:t>ntent</a:t>
            </a:r>
            <a:r>
              <a:rPr lang="en-US" altLang="en-US"/>
              <a:t> to end life.</a:t>
            </a:r>
          </a:p>
          <a:p>
            <a:pPr lvl="1">
              <a:buClr>
                <a:srgbClr val="FFFFCC"/>
              </a:buClr>
              <a:buFontTx/>
              <a:buNone/>
            </a:pPr>
            <a:endParaRPr lang="en-US" altLang="en-US"/>
          </a:p>
          <a:p>
            <a:pPr lvl="1">
              <a:buClr>
                <a:srgbClr val="FFFFCC"/>
              </a:buClr>
              <a:buFontTx/>
              <a:buNone/>
            </a:pPr>
            <a:r>
              <a:rPr lang="en-US" altLang="en-US"/>
              <a:t>Killing an innocent person, even at his or her request is not ethical. </a:t>
            </a:r>
          </a:p>
          <a:p>
            <a:pPr lvl="1">
              <a:buClr>
                <a:srgbClr val="FFFFCC"/>
              </a:buClr>
              <a:buFontTx/>
              <a:buNone/>
            </a:pPr>
            <a:endParaRPr lang="en-US" altLang="en-US"/>
          </a:p>
          <a:p>
            <a:pPr lvl="1">
              <a:buClr>
                <a:srgbClr val="FFFFCC"/>
              </a:buClr>
              <a:buFontTx/>
              <a:buNone/>
            </a:pPr>
            <a:r>
              <a:rPr lang="en-US" altLang="en-US"/>
              <a:t> “Code for Nurses (1985) and the ANA position statement (1994) states that the nurse should not participate in euthanasia but be vigilant advocates for the delivery of dignified and human care. </a:t>
            </a:r>
          </a:p>
          <a:p>
            <a:pPr lvl="1">
              <a:buFontTx/>
              <a:buNone/>
            </a:pPr>
            <a:endParaRPr lang="en-US" altLang="en-US"/>
          </a:p>
          <a:p>
            <a:endParaRPr lang="en-US" altLang="en-US">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fld id="{24A676B4-624F-4F12-8234-D68E377D716F}" type="slidenum">
              <a:rPr lang="ar-SA" altLang="en-US"/>
              <a:pPr/>
              <a:t>22</a:t>
            </a:fld>
            <a:endParaRPr lang="en-US" altLang="en-US"/>
          </a:p>
        </p:txBody>
      </p:sp>
      <p:pic>
        <p:nvPicPr>
          <p:cNvPr id="7" name="Picture 6" descr="logo-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D2D1126F-D75D-4C31-9FB4-17465DC1ACF3}" type="slidenum">
              <a:rPr lang="ar-SA" altLang="en-US"/>
              <a:pPr/>
              <a:t>23</a:t>
            </a:fld>
            <a:endParaRPr lang="en-US" altLang="en-US"/>
          </a:p>
        </p:txBody>
      </p:sp>
      <p:sp>
        <p:nvSpPr>
          <p:cNvPr id="152579" name="Rectangle 3"/>
          <p:cNvSpPr>
            <a:spLocks noGrp="1" noChangeArrowheads="1"/>
          </p:cNvSpPr>
          <p:nvPr>
            <p:ph type="body" idx="4294967295"/>
          </p:nvPr>
        </p:nvSpPr>
        <p:spPr>
          <a:xfrm>
            <a:off x="2817813" y="762000"/>
            <a:ext cx="6326187" cy="5364163"/>
          </a:xfrm>
        </p:spPr>
        <p:txBody>
          <a:bodyPr/>
          <a:lstStyle/>
          <a:p>
            <a:r>
              <a:rPr lang="en-US" altLang="en-US">
                <a:latin typeface="Times New Roman" panose="02020603050405020304" pitchFamily="18" charset="0"/>
                <a:cs typeface="Times New Roman" panose="02020603050405020304" pitchFamily="18" charset="0"/>
              </a:rPr>
              <a:t>Living Wills</a:t>
            </a:r>
          </a:p>
          <a:p>
            <a:pPr lvl="1">
              <a:buFontTx/>
              <a:buNone/>
            </a:pPr>
            <a:r>
              <a:rPr lang="en-US" altLang="en-US">
                <a:latin typeface="Times New Roman" panose="02020603050405020304" pitchFamily="18" charset="0"/>
                <a:cs typeface="Times New Roman" panose="02020603050405020304" pitchFamily="18" charset="0"/>
              </a:rPr>
              <a:t>Prepared while patient has decisional capacity</a:t>
            </a:r>
          </a:p>
          <a:p>
            <a:pPr lvl="1">
              <a:buFontTx/>
              <a:buNone/>
            </a:pPr>
            <a:endParaRPr lang="en-US" altLang="en-US">
              <a:latin typeface="Times New Roman" panose="02020603050405020304" pitchFamily="18" charset="0"/>
              <a:cs typeface="Times New Roman" panose="02020603050405020304" pitchFamily="18" charset="0"/>
            </a:endParaRPr>
          </a:p>
          <a:p>
            <a:pPr lvl="1">
              <a:buFontTx/>
              <a:buNone/>
            </a:pPr>
            <a:r>
              <a:rPr lang="en-US" altLang="en-US">
                <a:latin typeface="Times New Roman" panose="02020603050405020304" pitchFamily="18" charset="0"/>
                <a:cs typeface="Times New Roman" panose="02020603050405020304" pitchFamily="18" charset="0"/>
              </a:rPr>
              <a:t>Describes patient preferences in the event they become incapable of making decisions or communicating decisions.</a:t>
            </a:r>
          </a:p>
          <a:p>
            <a:pPr lvl="1">
              <a:buFontTx/>
              <a:buNone/>
            </a:pPr>
            <a:endParaRPr lang="en-US" altLang="en-US">
              <a:latin typeface="Times New Roman" panose="02020603050405020304" pitchFamily="18" charset="0"/>
              <a:cs typeface="Times New Roman" panose="02020603050405020304" pitchFamily="18" charset="0"/>
            </a:endParaRPr>
          </a:p>
          <a:p>
            <a:pPr lvl="1">
              <a:buFontTx/>
              <a:buNone/>
            </a:pPr>
            <a:r>
              <a:rPr lang="en-US" altLang="en-US">
                <a:latin typeface="Times New Roman" panose="02020603050405020304" pitchFamily="18" charset="0"/>
                <a:cs typeface="Times New Roman" panose="02020603050405020304" pitchFamily="18" charset="0"/>
              </a:rPr>
              <a:t>Usually describes what type of life prolonging procedures the patient would or would not want and circumstances under which they would want these procedures carried out, withheld, or withdrawn</a:t>
            </a:r>
          </a:p>
        </p:txBody>
      </p:sp>
      <p:pic>
        <p:nvPicPr>
          <p:cNvPr id="152581" name="Picture 5" descr="nurse%20to%20nurse%20communication%2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67000"/>
            <a:ext cx="2743200" cy="197485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logo-col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2703513" y="274638"/>
            <a:ext cx="6316662" cy="563562"/>
          </a:xfrm>
        </p:spPr>
        <p:txBody>
          <a:bodyPr/>
          <a:lstStyle/>
          <a:p>
            <a:r>
              <a:rPr lang="en-US" altLang="en-US" sz="2800">
                <a:latin typeface="Times New Roman" panose="02020603050405020304" pitchFamily="18" charset="0"/>
                <a:cs typeface="Times New Roman" panose="02020603050405020304" pitchFamily="18" charset="0"/>
              </a:rPr>
              <a:t>Ethical theory</a:t>
            </a:r>
          </a:p>
        </p:txBody>
      </p:sp>
      <p:sp>
        <p:nvSpPr>
          <p:cNvPr id="141315" name="Rectangle 3"/>
          <p:cNvSpPr>
            <a:spLocks noGrp="1" noChangeArrowheads="1"/>
          </p:cNvSpPr>
          <p:nvPr>
            <p:ph idx="1"/>
          </p:nvPr>
        </p:nvSpPr>
        <p:spPr>
          <a:xfrm>
            <a:off x="533400" y="1143000"/>
            <a:ext cx="8486775" cy="4983163"/>
          </a:xfrm>
        </p:spPr>
        <p:txBody>
          <a:bodyPr/>
          <a:lstStyle/>
          <a:p>
            <a:r>
              <a:rPr lang="en-US" altLang="en-US" sz="2600" b="1">
                <a:solidFill>
                  <a:schemeClr val="accent2"/>
                </a:solidFill>
                <a:cs typeface="Times New Roman" panose="02020603050405020304" pitchFamily="18" charset="0"/>
              </a:rPr>
              <a:t>An ethical theory provides a framework within which agents can reflect on the acceptability of actions and can evaluate moral judgments and moral character</a:t>
            </a:r>
          </a:p>
        </p:txBody>
      </p:sp>
      <p:sp>
        <p:nvSpPr>
          <p:cNvPr id="7" name="Slide Number Placeholder 5"/>
          <p:cNvSpPr>
            <a:spLocks noGrp="1"/>
          </p:cNvSpPr>
          <p:nvPr>
            <p:ph type="sldNum" sz="quarter" idx="12"/>
          </p:nvPr>
        </p:nvSpPr>
        <p:spPr/>
        <p:txBody>
          <a:bodyPr/>
          <a:lstStyle/>
          <a:p>
            <a:fld id="{B6D96C89-E94C-49EA-A2CA-B60B63B3F4DE}" type="slidenum">
              <a:rPr lang="ar-SA" altLang="en-US"/>
              <a:pPr/>
              <a:t>3</a:t>
            </a:fld>
            <a:endParaRPr lang="en-US" altLang="en-US"/>
          </a:p>
        </p:txBody>
      </p:sp>
      <p:pic>
        <p:nvPicPr>
          <p:cNvPr id="141317" name="Picture 5" descr="PPM%20lar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2590800"/>
            <a:ext cx="6615113" cy="405765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logo-col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2703513" y="274638"/>
            <a:ext cx="6316662" cy="715962"/>
          </a:xfrm>
        </p:spPr>
        <p:txBody>
          <a:bodyPr/>
          <a:lstStyle/>
          <a:p>
            <a:r>
              <a:rPr lang="en-US" altLang="en-US"/>
              <a:t>Ethical theories </a:t>
            </a:r>
          </a:p>
        </p:txBody>
      </p:sp>
      <p:sp>
        <p:nvSpPr>
          <p:cNvPr id="98307" name="Rectangle 3"/>
          <p:cNvSpPr>
            <a:spLocks noGrp="1" noChangeArrowheads="1"/>
          </p:cNvSpPr>
          <p:nvPr>
            <p:ph idx="1"/>
          </p:nvPr>
        </p:nvSpPr>
        <p:spPr>
          <a:xfrm>
            <a:off x="533400" y="1143000"/>
            <a:ext cx="8153400" cy="4983163"/>
          </a:xfrm>
        </p:spPr>
        <p:txBody>
          <a:bodyPr/>
          <a:lstStyle/>
          <a:p>
            <a:pPr>
              <a:buFontTx/>
              <a:buNone/>
            </a:pPr>
            <a:r>
              <a:rPr lang="en-US" altLang="en-US" u="sng"/>
              <a:t>1- Teleology</a:t>
            </a:r>
          </a:p>
          <a:p>
            <a:pPr>
              <a:buFontTx/>
              <a:buNone/>
            </a:pPr>
            <a:endParaRPr lang="en-US" altLang="en-US" u="sng"/>
          </a:p>
          <a:p>
            <a:pPr>
              <a:buFontTx/>
              <a:buNone/>
            </a:pPr>
            <a:r>
              <a:rPr lang="en-US" altLang="en-US" u="sng"/>
              <a:t>2- Deontology</a:t>
            </a:r>
          </a:p>
          <a:p>
            <a:pPr>
              <a:buFontTx/>
              <a:buNone/>
            </a:pPr>
            <a:endParaRPr lang="en-US" altLang="en-US" u="sng"/>
          </a:p>
          <a:p>
            <a:pPr>
              <a:buFontTx/>
              <a:buNone/>
            </a:pPr>
            <a:r>
              <a:rPr lang="en-US" altLang="en-US" u="sng"/>
              <a:t>3- Institutionism</a:t>
            </a:r>
          </a:p>
          <a:p>
            <a:pPr>
              <a:buFontTx/>
              <a:buNone/>
            </a:pPr>
            <a:endParaRPr lang="en-US" altLang="en-US" u="sng"/>
          </a:p>
          <a:p>
            <a:pPr>
              <a:buFontTx/>
              <a:buNone/>
            </a:pPr>
            <a:r>
              <a:rPr lang="en-US" altLang="en-US" u="sng"/>
              <a:t>4- Ethic of caring</a:t>
            </a:r>
          </a:p>
          <a:p>
            <a:pPr>
              <a:buFontTx/>
              <a:buNone/>
            </a:pPr>
            <a:endParaRPr lang="en-US" altLang="en-US"/>
          </a:p>
        </p:txBody>
      </p:sp>
      <p:sp>
        <p:nvSpPr>
          <p:cNvPr id="7" name="Slide Number Placeholder 5"/>
          <p:cNvSpPr>
            <a:spLocks noGrp="1"/>
          </p:cNvSpPr>
          <p:nvPr>
            <p:ph type="sldNum" sz="quarter" idx="12"/>
          </p:nvPr>
        </p:nvSpPr>
        <p:spPr/>
        <p:txBody>
          <a:bodyPr/>
          <a:lstStyle/>
          <a:p>
            <a:fld id="{A0FEB225-E732-4FA8-B1E1-C7CE7FAA8B04}" type="slidenum">
              <a:rPr lang="ar-SA" altLang="en-US"/>
              <a:pPr/>
              <a:t>4</a:t>
            </a:fld>
            <a:endParaRPr lang="en-US" altLang="en-US"/>
          </a:p>
        </p:txBody>
      </p:sp>
      <p:pic>
        <p:nvPicPr>
          <p:cNvPr id="98309" name="Picture 5" descr="MagnetMode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0" y="1258888"/>
            <a:ext cx="5486400" cy="42926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logo-col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2590800" y="304800"/>
            <a:ext cx="6316662" cy="715962"/>
          </a:xfrm>
        </p:spPr>
        <p:txBody>
          <a:bodyPr/>
          <a:lstStyle/>
          <a:p>
            <a:r>
              <a:rPr lang="en-US" altLang="en-US" dirty="0"/>
              <a:t>Ethical </a:t>
            </a:r>
            <a:r>
              <a:rPr lang="en-US" altLang="en-US" dirty="0" smtClean="0"/>
              <a:t>theories</a:t>
            </a:r>
            <a:endParaRPr lang="en-US" altLang="en-US" dirty="0"/>
          </a:p>
        </p:txBody>
      </p:sp>
      <p:sp>
        <p:nvSpPr>
          <p:cNvPr id="100355" name="Rectangle 3"/>
          <p:cNvSpPr>
            <a:spLocks noGrp="1" noChangeArrowheads="1"/>
          </p:cNvSpPr>
          <p:nvPr>
            <p:ph idx="1"/>
          </p:nvPr>
        </p:nvSpPr>
        <p:spPr>
          <a:xfrm>
            <a:off x="609600" y="1143000"/>
            <a:ext cx="8077200" cy="4983163"/>
          </a:xfrm>
        </p:spPr>
        <p:txBody>
          <a:bodyPr/>
          <a:lstStyle/>
          <a:p>
            <a:pPr>
              <a:lnSpc>
                <a:spcPct val="90000"/>
              </a:lnSpc>
              <a:buFontTx/>
              <a:buNone/>
            </a:pPr>
            <a:r>
              <a:rPr lang="en-US" altLang="en-US" sz="2000" b="1" u="sng"/>
              <a:t>Teleology</a:t>
            </a:r>
            <a:r>
              <a:rPr lang="en-US" altLang="en-US" sz="2000"/>
              <a:t>: looks to the consequences of an action in judging whether that action is right or wrong</a:t>
            </a:r>
          </a:p>
          <a:p>
            <a:pPr>
              <a:lnSpc>
                <a:spcPct val="90000"/>
              </a:lnSpc>
              <a:buFontTx/>
              <a:buNone/>
            </a:pPr>
            <a:endParaRPr lang="en-US" altLang="en-US" sz="2000" u="sng"/>
          </a:p>
          <a:p>
            <a:pPr>
              <a:lnSpc>
                <a:spcPct val="90000"/>
              </a:lnSpc>
              <a:buFontTx/>
              <a:buNone/>
            </a:pPr>
            <a:r>
              <a:rPr lang="en-US" altLang="en-US" sz="2000" b="1" u="sng"/>
              <a:t>Deontology</a:t>
            </a:r>
            <a:r>
              <a:rPr lang="en-US" altLang="en-US" sz="2000"/>
              <a:t>: proposes that the mortality of a decision </a:t>
            </a:r>
            <a:r>
              <a:rPr lang="en-US" altLang="en-US" sz="2000" u="sng"/>
              <a:t>is not</a:t>
            </a:r>
            <a:r>
              <a:rPr lang="en-US" altLang="en-US" sz="2000"/>
              <a:t> determined by its consequences. It emphasizes duty, rationality, and obedience to rules </a:t>
            </a:r>
          </a:p>
          <a:p>
            <a:pPr>
              <a:lnSpc>
                <a:spcPct val="90000"/>
              </a:lnSpc>
              <a:buFontTx/>
              <a:buNone/>
            </a:pPr>
            <a:endParaRPr lang="en-US" altLang="en-US" sz="2000"/>
          </a:p>
          <a:p>
            <a:pPr>
              <a:lnSpc>
                <a:spcPct val="90000"/>
              </a:lnSpc>
              <a:buFontTx/>
              <a:buNone/>
            </a:pPr>
            <a:r>
              <a:rPr lang="en-US" altLang="en-US" sz="2000"/>
              <a:t>The difference between Teleology and Deontology can be seen when each approach is applied to the issue of abortion</a:t>
            </a:r>
          </a:p>
        </p:txBody>
      </p:sp>
      <p:sp>
        <p:nvSpPr>
          <p:cNvPr id="7" name="Slide Number Placeholder 5"/>
          <p:cNvSpPr>
            <a:spLocks noGrp="1"/>
          </p:cNvSpPr>
          <p:nvPr>
            <p:ph type="sldNum" sz="quarter" idx="12"/>
          </p:nvPr>
        </p:nvSpPr>
        <p:spPr/>
        <p:txBody>
          <a:bodyPr/>
          <a:lstStyle/>
          <a:p>
            <a:fld id="{A686E455-3B28-4625-AC61-22D17890611D}" type="slidenum">
              <a:rPr lang="ar-SA" altLang="en-US"/>
              <a:pPr/>
              <a:t>5</a:t>
            </a:fld>
            <a:endParaRPr lang="en-US" altLang="en-US"/>
          </a:p>
        </p:txBody>
      </p:sp>
      <p:pic>
        <p:nvPicPr>
          <p:cNvPr id="100357" name="Picture 5" descr="470375-2276-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2800" y="4000500"/>
            <a:ext cx="2476500" cy="28575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logo-col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1" name="Rectangle 3"/>
          <p:cNvSpPr>
            <a:spLocks noGrp="1" noChangeArrowheads="1"/>
          </p:cNvSpPr>
          <p:nvPr>
            <p:ph idx="1"/>
          </p:nvPr>
        </p:nvSpPr>
        <p:spPr>
          <a:xfrm>
            <a:off x="1524000" y="1143000"/>
            <a:ext cx="7162800" cy="5410200"/>
          </a:xfrm>
        </p:spPr>
        <p:txBody>
          <a:bodyPr/>
          <a:lstStyle/>
          <a:p>
            <a:pPr>
              <a:buFontTx/>
              <a:buNone/>
            </a:pPr>
            <a:r>
              <a:rPr lang="en-US" altLang="en-US" dirty="0"/>
              <a:t>Example: </a:t>
            </a:r>
          </a:p>
          <a:p>
            <a:pPr>
              <a:buFontTx/>
              <a:buNone/>
            </a:pPr>
            <a:r>
              <a:rPr lang="en-US" altLang="en-US" u="sng" dirty="0"/>
              <a:t>Teleology approach/abortion</a:t>
            </a:r>
            <a:r>
              <a:rPr lang="en-US" altLang="en-US" dirty="0"/>
              <a:t>: saving the mother’s life (the end, or consequence) justifies the abortion (the mean, or act)</a:t>
            </a:r>
            <a:endParaRPr lang="en-US" altLang="en-US" u="sng" dirty="0"/>
          </a:p>
          <a:p>
            <a:pPr>
              <a:buFontTx/>
              <a:buNone/>
            </a:pPr>
            <a:r>
              <a:rPr lang="en-US" altLang="en-US" u="sng" dirty="0"/>
              <a:t>Deontology approach/abortion</a:t>
            </a:r>
            <a:r>
              <a:rPr lang="en-US" altLang="en-US" dirty="0"/>
              <a:t>: consider any termination of life as a violation of the rule “do not kill” and therefore, would not abort the fetus, regardless of the consequences to the mother</a:t>
            </a:r>
          </a:p>
        </p:txBody>
      </p:sp>
      <p:sp>
        <p:nvSpPr>
          <p:cNvPr id="6" name="Slide Number Placeholder 5"/>
          <p:cNvSpPr>
            <a:spLocks noGrp="1"/>
          </p:cNvSpPr>
          <p:nvPr>
            <p:ph type="sldNum" sz="quarter" idx="12"/>
          </p:nvPr>
        </p:nvSpPr>
        <p:spPr/>
        <p:txBody>
          <a:bodyPr/>
          <a:lstStyle/>
          <a:p>
            <a:fld id="{3DFA3471-23F9-49AA-AEE8-7DB490619653}" type="slidenum">
              <a:rPr lang="ar-SA" altLang="en-US"/>
              <a:pPr/>
              <a:t>6</a:t>
            </a:fld>
            <a:endParaRPr lang="en-US" altLang="en-US"/>
          </a:p>
        </p:txBody>
      </p:sp>
      <p:pic>
        <p:nvPicPr>
          <p:cNvPr id="7" name="Picture 6" descr="logo-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9" name="Rectangle 3"/>
          <p:cNvSpPr>
            <a:spLocks noGrp="1" noChangeArrowheads="1"/>
          </p:cNvSpPr>
          <p:nvPr>
            <p:ph idx="1"/>
          </p:nvPr>
        </p:nvSpPr>
        <p:spPr>
          <a:xfrm>
            <a:off x="685800" y="914400"/>
            <a:ext cx="8153400" cy="5486400"/>
          </a:xfrm>
        </p:spPr>
        <p:txBody>
          <a:bodyPr/>
          <a:lstStyle/>
          <a:p>
            <a:pPr>
              <a:lnSpc>
                <a:spcPct val="90000"/>
              </a:lnSpc>
              <a:buFontTx/>
              <a:buNone/>
            </a:pPr>
            <a:r>
              <a:rPr lang="en-US" altLang="en-US" b="1" u="sng" dirty="0" err="1"/>
              <a:t>Institutionism</a:t>
            </a:r>
            <a:r>
              <a:rPr lang="en-US" altLang="en-US" dirty="0"/>
              <a:t>: summarized as the notion that people inherently know what is right or wrong; determining what is right is not a matter or rational thought or learning (e.g. the nurse inherently knows it is wrong to strike a client, the nurse does not need to be taught this or to reason it out)</a:t>
            </a:r>
          </a:p>
          <a:p>
            <a:pPr>
              <a:lnSpc>
                <a:spcPct val="90000"/>
              </a:lnSpc>
              <a:buFontTx/>
              <a:buNone/>
            </a:pPr>
            <a:r>
              <a:rPr lang="en-US" altLang="en-US" dirty="0"/>
              <a:t>The preceding three theories are based on the concept of fairness (justice)</a:t>
            </a:r>
          </a:p>
          <a:p>
            <a:pPr>
              <a:lnSpc>
                <a:spcPct val="90000"/>
              </a:lnSpc>
              <a:buFontTx/>
              <a:buNone/>
            </a:pPr>
            <a:r>
              <a:rPr lang="en-US" altLang="en-US" b="1" u="sng" dirty="0"/>
              <a:t>Ethic of caring</a:t>
            </a:r>
            <a:r>
              <a:rPr lang="en-US" altLang="en-US" dirty="0"/>
              <a:t>: it is based on relationships.</a:t>
            </a:r>
          </a:p>
          <a:p>
            <a:pPr>
              <a:lnSpc>
                <a:spcPct val="90000"/>
              </a:lnSpc>
              <a:buFontTx/>
              <a:buNone/>
            </a:pPr>
            <a:r>
              <a:rPr lang="en-US" altLang="en-US" dirty="0"/>
              <a:t>Caring is a force for protecting and enhancing client dignity</a:t>
            </a:r>
          </a:p>
          <a:p>
            <a:pPr>
              <a:lnSpc>
                <a:spcPct val="90000"/>
              </a:lnSpc>
              <a:buFontTx/>
              <a:buNone/>
            </a:pPr>
            <a:r>
              <a:rPr lang="en-US" altLang="en-US" dirty="0"/>
              <a:t>Caring is of central importance in the client-nurse relationship (e.g. nurses use trust-telling to affirm clients as a persons rather than objects and to assist them to make choices and find meaning in their illness experiences)</a:t>
            </a:r>
          </a:p>
          <a:p>
            <a:pPr>
              <a:lnSpc>
                <a:spcPct val="90000"/>
              </a:lnSpc>
              <a:buFontTx/>
              <a:buNone/>
            </a:pPr>
            <a:endParaRPr lang="en-US" altLang="en-US" dirty="0"/>
          </a:p>
        </p:txBody>
      </p:sp>
      <p:sp>
        <p:nvSpPr>
          <p:cNvPr id="6" name="Slide Number Placeholder 5"/>
          <p:cNvSpPr>
            <a:spLocks noGrp="1"/>
          </p:cNvSpPr>
          <p:nvPr>
            <p:ph type="sldNum" sz="quarter" idx="12"/>
          </p:nvPr>
        </p:nvSpPr>
        <p:spPr/>
        <p:txBody>
          <a:bodyPr/>
          <a:lstStyle/>
          <a:p>
            <a:fld id="{C03A1DDC-5277-4240-A2E8-A7AC10DF7414}" type="slidenum">
              <a:rPr lang="ar-SA" altLang="en-US"/>
              <a:pPr/>
              <a:t>7</a:t>
            </a:fld>
            <a:endParaRPr lang="en-US" altLang="en-US"/>
          </a:p>
        </p:txBody>
      </p:sp>
      <p:pic>
        <p:nvPicPr>
          <p:cNvPr id="7" name="Picture 6" descr="logo-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a:xfrm>
            <a:off x="1219200" y="381000"/>
            <a:ext cx="6316662" cy="1143000"/>
          </a:xfrm>
        </p:spPr>
        <p:txBody>
          <a:bodyPr/>
          <a:lstStyle/>
          <a:p>
            <a:r>
              <a:rPr lang="en-US" altLang="en-US" dirty="0"/>
              <a:t>Guidelines for Ethical Reasoning</a:t>
            </a:r>
          </a:p>
        </p:txBody>
      </p:sp>
      <p:sp>
        <p:nvSpPr>
          <p:cNvPr id="140291" name="Rectangle 3"/>
          <p:cNvSpPr>
            <a:spLocks noGrp="1" noChangeArrowheads="1"/>
          </p:cNvSpPr>
          <p:nvPr>
            <p:ph idx="1"/>
          </p:nvPr>
        </p:nvSpPr>
        <p:spPr>
          <a:xfrm>
            <a:off x="1377806" y="1669473"/>
            <a:ext cx="6326187" cy="4525963"/>
          </a:xfrm>
        </p:spPr>
        <p:txBody>
          <a:bodyPr/>
          <a:lstStyle/>
          <a:p>
            <a:pPr>
              <a:buFont typeface="Wingdings" panose="05000000000000000000" pitchFamily="2" charset="2"/>
              <a:buChar char="Ø"/>
            </a:pPr>
            <a:r>
              <a:rPr lang="en-US" altLang="en-US" sz="2000" dirty="0"/>
              <a:t>Stay open-minded.  Challenge your own views. It’s not enough just to hold a position, you must be able to support it with good reasons.</a:t>
            </a:r>
          </a:p>
          <a:p>
            <a:pPr>
              <a:buFont typeface="Wingdings" panose="05000000000000000000" pitchFamily="2" charset="2"/>
              <a:buChar char="Ø"/>
            </a:pPr>
            <a:endParaRPr lang="en-US" altLang="en-US" sz="2000" dirty="0"/>
          </a:p>
          <a:p>
            <a:pPr>
              <a:buFont typeface="Wingdings" panose="05000000000000000000" pitchFamily="2" charset="2"/>
              <a:buChar char="Ø"/>
            </a:pPr>
            <a:r>
              <a:rPr lang="en-US" altLang="en-US" sz="2000" dirty="0"/>
              <a:t>Challenge the views of others if you disagree with them, but do so respectfully and considerately.</a:t>
            </a:r>
          </a:p>
          <a:p>
            <a:pPr>
              <a:buFont typeface="Wingdings" panose="05000000000000000000" pitchFamily="2" charset="2"/>
              <a:buChar char="Ø"/>
            </a:pPr>
            <a:endParaRPr lang="en-US" altLang="en-US" sz="2000" dirty="0"/>
          </a:p>
          <a:p>
            <a:pPr>
              <a:buFont typeface="Wingdings" panose="05000000000000000000" pitchFamily="2" charset="2"/>
              <a:buChar char="Ø"/>
            </a:pPr>
            <a:r>
              <a:rPr lang="en-US" altLang="en-US" sz="2000" dirty="0"/>
              <a:t>Philosophical discussion loses most of its value if it’s used as a place to dominate or show off.</a:t>
            </a:r>
          </a:p>
          <a:p>
            <a:pPr>
              <a:buFont typeface="Wingdings" panose="05000000000000000000" pitchFamily="2" charset="2"/>
              <a:buChar char="Ø"/>
            </a:pPr>
            <a:endParaRPr lang="en-US" altLang="en-US" sz="2000" dirty="0"/>
          </a:p>
          <a:p>
            <a:pPr>
              <a:buFont typeface="Wingdings" panose="05000000000000000000" pitchFamily="2" charset="2"/>
              <a:buChar char="Ø"/>
            </a:pPr>
            <a:r>
              <a:rPr lang="en-US" altLang="en-US" sz="2000" dirty="0"/>
              <a:t>Philosophical discussion is best done as a community enterprise, where all the discussants work together to get closer to the truth.  </a:t>
            </a:r>
          </a:p>
          <a:p>
            <a:pPr>
              <a:buFont typeface="Wingdings" panose="05000000000000000000" pitchFamily="2" charset="2"/>
              <a:buChar char="Ø"/>
            </a:pPr>
            <a:endParaRPr lang="en-US" altLang="en-US" sz="2000" dirty="0"/>
          </a:p>
        </p:txBody>
      </p:sp>
      <p:sp>
        <p:nvSpPr>
          <p:cNvPr id="6" name="Slide Number Placeholder 5"/>
          <p:cNvSpPr>
            <a:spLocks noGrp="1"/>
          </p:cNvSpPr>
          <p:nvPr>
            <p:ph type="sldNum" sz="quarter" idx="12"/>
          </p:nvPr>
        </p:nvSpPr>
        <p:spPr/>
        <p:txBody>
          <a:bodyPr/>
          <a:lstStyle/>
          <a:p>
            <a:fld id="{3A87B935-EBC4-4962-BA08-7F6D6D24AB19}" type="slidenum">
              <a:rPr lang="ar-SA" altLang="en-US"/>
              <a:pPr/>
              <a:t>8</a:t>
            </a:fld>
            <a:endParaRPr lang="en-US" altLang="en-US"/>
          </a:p>
        </p:txBody>
      </p:sp>
      <p:pic>
        <p:nvPicPr>
          <p:cNvPr id="7" name="Picture 6" descr="logo-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2703513" y="274638"/>
            <a:ext cx="6316662" cy="715962"/>
          </a:xfrm>
        </p:spPr>
        <p:txBody>
          <a:bodyPr/>
          <a:lstStyle/>
          <a:p>
            <a:r>
              <a:rPr lang="en-US" altLang="en-US"/>
              <a:t>Nursing Codes of Ethics</a:t>
            </a:r>
          </a:p>
        </p:txBody>
      </p:sp>
      <p:sp>
        <p:nvSpPr>
          <p:cNvPr id="103427" name="Rectangle 3"/>
          <p:cNvSpPr>
            <a:spLocks noGrp="1" noChangeArrowheads="1"/>
          </p:cNvSpPr>
          <p:nvPr>
            <p:ph idx="1"/>
          </p:nvPr>
        </p:nvSpPr>
        <p:spPr>
          <a:xfrm>
            <a:off x="381000" y="1066800"/>
            <a:ext cx="8305800" cy="5059363"/>
          </a:xfrm>
        </p:spPr>
        <p:txBody>
          <a:bodyPr/>
          <a:lstStyle/>
          <a:p>
            <a:r>
              <a:rPr lang="en-US" altLang="en-US" sz="2000"/>
              <a:t>A code of ethics is a formal statement of a group’s ideals and values.</a:t>
            </a:r>
          </a:p>
          <a:p>
            <a:r>
              <a:rPr lang="en-US" altLang="en-US" sz="2000"/>
              <a:t>It is a set of ethical principles that is shared by members of the group, reflects their moral judgments over time and serves as a standard for their professional actions.</a:t>
            </a:r>
          </a:p>
          <a:p>
            <a:r>
              <a:rPr lang="en-US" altLang="en-US" sz="2000"/>
              <a:t>Codes of Ethics are usually higher than legal standards</a:t>
            </a:r>
          </a:p>
          <a:p>
            <a:r>
              <a:rPr lang="en-US" altLang="en-US" sz="2000"/>
              <a:t>International, national, state nursing associations have established codes of ethics</a:t>
            </a:r>
          </a:p>
          <a:p>
            <a:pPr>
              <a:buFontTx/>
              <a:buNone/>
            </a:pPr>
            <a:endParaRPr lang="en-US" altLang="en-US" sz="2000"/>
          </a:p>
        </p:txBody>
      </p:sp>
      <p:sp>
        <p:nvSpPr>
          <p:cNvPr id="7" name="Slide Number Placeholder 5"/>
          <p:cNvSpPr>
            <a:spLocks noGrp="1"/>
          </p:cNvSpPr>
          <p:nvPr>
            <p:ph type="sldNum" sz="quarter" idx="12"/>
          </p:nvPr>
        </p:nvSpPr>
        <p:spPr/>
        <p:txBody>
          <a:bodyPr/>
          <a:lstStyle/>
          <a:p>
            <a:fld id="{866405FD-D74B-4B53-A3BD-129C2071712A}" type="slidenum">
              <a:rPr lang="ar-SA" altLang="en-US"/>
              <a:pPr/>
              <a:t>9</a:t>
            </a:fld>
            <a:endParaRPr lang="en-US" altLang="en-US"/>
          </a:p>
        </p:txBody>
      </p:sp>
      <p:pic>
        <p:nvPicPr>
          <p:cNvPr id="103429" name="Picture 5" descr="ethical-issues-in-h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3584575"/>
            <a:ext cx="6629400" cy="296862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logo-col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 val="188ffc24e0f2f63c5dd4962203a5dacb15eaeb8"/>
</p:tagLst>
</file>

<file path=ppt/tags/tag10.xml><?xml version="1.0" encoding="utf-8"?>
<p:tagLst xmlns:a="http://schemas.openxmlformats.org/drawingml/2006/main" xmlns:r="http://schemas.openxmlformats.org/officeDocument/2006/relationships" xmlns:p="http://schemas.openxmlformats.org/presentationml/2006/main">
  <p:tag name="RNRSTYLE" val="Indezine_SM2_Title"/>
</p:tagLst>
</file>

<file path=ppt/tags/tag11.xml><?xml version="1.0" encoding="utf-8"?>
<p:tagLst xmlns:a="http://schemas.openxmlformats.org/drawingml/2006/main" xmlns:r="http://schemas.openxmlformats.org/officeDocument/2006/relationships" xmlns:p="http://schemas.openxmlformats.org/presentationml/2006/main">
  <p:tag name="RNRSTYLE" val="Indezine_SM2_Text"/>
</p:tagLst>
</file>

<file path=ppt/tags/tag12.xml><?xml version="1.0" encoding="utf-8"?>
<p:tagLst xmlns:a="http://schemas.openxmlformats.org/drawingml/2006/main" xmlns:r="http://schemas.openxmlformats.org/officeDocument/2006/relationships" xmlns:p="http://schemas.openxmlformats.org/presentationml/2006/main">
  <p:tag name="RNRSTYLE" val="Indezine_TM2_Title"/>
</p:tagLst>
</file>

<file path=ppt/tags/tag13.xml><?xml version="1.0" encoding="utf-8"?>
<p:tagLst xmlns:a="http://schemas.openxmlformats.org/drawingml/2006/main" xmlns:r="http://schemas.openxmlformats.org/officeDocument/2006/relationships" xmlns:p="http://schemas.openxmlformats.org/presentationml/2006/main">
  <p:tag name="RNRSTYLE" val="Indezine_TM2_Text"/>
</p:tagLst>
</file>

<file path=ppt/tags/tag2.xml><?xml version="1.0" encoding="utf-8"?>
<p:tagLst xmlns:a="http://schemas.openxmlformats.org/drawingml/2006/main" xmlns:r="http://schemas.openxmlformats.org/officeDocument/2006/relationships" xmlns:p="http://schemas.openxmlformats.org/presentationml/2006/main">
  <p:tag name="RNRSTYLE" val="Indezine_SM_Title"/>
</p:tagLst>
</file>

<file path=ppt/tags/tag3.xml><?xml version="1.0" encoding="utf-8"?>
<p:tagLst xmlns:a="http://schemas.openxmlformats.org/drawingml/2006/main" xmlns:r="http://schemas.openxmlformats.org/officeDocument/2006/relationships" xmlns:p="http://schemas.openxmlformats.org/presentationml/2006/main">
  <p:tag name="RNRSTYLE" val="Indezine_SM_Text"/>
</p:tagLst>
</file>

<file path=ppt/tags/tag4.xml><?xml version="1.0" encoding="utf-8"?>
<p:tagLst xmlns:a="http://schemas.openxmlformats.org/drawingml/2006/main" xmlns:r="http://schemas.openxmlformats.org/officeDocument/2006/relationships" xmlns:p="http://schemas.openxmlformats.org/presentationml/2006/main">
  <p:tag name="RNRSTYLE" val="Indezine_TM_Title"/>
</p:tagLst>
</file>

<file path=ppt/tags/tag5.xml><?xml version="1.0" encoding="utf-8"?>
<p:tagLst xmlns:a="http://schemas.openxmlformats.org/drawingml/2006/main" xmlns:r="http://schemas.openxmlformats.org/officeDocument/2006/relationships" xmlns:p="http://schemas.openxmlformats.org/presentationml/2006/main">
  <p:tag name="RNRSTYLE" val="Indezine_TM_Text"/>
</p:tagLst>
</file>

<file path=ppt/tags/tag6.xml><?xml version="1.0" encoding="utf-8"?>
<p:tagLst xmlns:a="http://schemas.openxmlformats.org/drawingml/2006/main" xmlns:r="http://schemas.openxmlformats.org/officeDocument/2006/relationships" xmlns:p="http://schemas.openxmlformats.org/presentationml/2006/main">
  <p:tag name="RNRSTYLE" val="Indezine_SM_Title"/>
</p:tagLst>
</file>

<file path=ppt/tags/tag7.xml><?xml version="1.0" encoding="utf-8"?>
<p:tagLst xmlns:a="http://schemas.openxmlformats.org/drawingml/2006/main" xmlns:r="http://schemas.openxmlformats.org/officeDocument/2006/relationships" xmlns:p="http://schemas.openxmlformats.org/presentationml/2006/main">
  <p:tag name="RNRSTYLE" val="Indezine_SM_Text"/>
</p:tagLst>
</file>

<file path=ppt/tags/tag8.xml><?xml version="1.0" encoding="utf-8"?>
<p:tagLst xmlns:a="http://schemas.openxmlformats.org/drawingml/2006/main" xmlns:r="http://schemas.openxmlformats.org/officeDocument/2006/relationships" xmlns:p="http://schemas.openxmlformats.org/presentationml/2006/main">
  <p:tag name="RNRSTYLE" val="Indezine_TM_Title"/>
</p:tagLst>
</file>

<file path=ppt/tags/tag9.xml><?xml version="1.0" encoding="utf-8"?>
<p:tagLst xmlns:a="http://schemas.openxmlformats.org/drawingml/2006/main" xmlns:r="http://schemas.openxmlformats.org/officeDocument/2006/relationships" xmlns:p="http://schemas.openxmlformats.org/presentationml/2006/main">
  <p:tag name="RNRSTYLE" val="Indezine_TM_Text"/>
</p:tagLst>
</file>

<file path=ppt/theme/theme1.xml><?xml version="1.0" encoding="utf-8"?>
<a:theme xmlns:a="http://schemas.openxmlformats.org/drawingml/2006/main" name="ind_0195_slide">
  <a:themeElements>
    <a:clrScheme name="ind_0195_slide 2">
      <a:dk1>
        <a:srgbClr val="000000"/>
      </a:dk1>
      <a:lt1>
        <a:srgbClr val="FFCC00"/>
      </a:lt1>
      <a:dk2>
        <a:srgbClr val="000000"/>
      </a:dk2>
      <a:lt2>
        <a:srgbClr val="CCCCCC"/>
      </a:lt2>
      <a:accent1>
        <a:srgbClr val="A66708"/>
      </a:accent1>
      <a:accent2>
        <a:srgbClr val="6E6E00"/>
      </a:accent2>
      <a:accent3>
        <a:srgbClr val="FFE2AA"/>
      </a:accent3>
      <a:accent4>
        <a:srgbClr val="000000"/>
      </a:accent4>
      <a:accent5>
        <a:srgbClr val="D0B8AA"/>
      </a:accent5>
      <a:accent6>
        <a:srgbClr val="636300"/>
      </a:accent6>
      <a:hlink>
        <a:srgbClr val="6E5800"/>
      </a:hlink>
      <a:folHlink>
        <a:srgbClr val="2B5912"/>
      </a:folHlink>
    </a:clrScheme>
    <a:fontScheme name="ind_0195_slid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ind_0195_slide 1">
        <a:dk1>
          <a:srgbClr val="000000"/>
        </a:dk1>
        <a:lt1>
          <a:srgbClr val="FFCC00"/>
        </a:lt1>
        <a:dk2>
          <a:srgbClr val="000000"/>
        </a:dk2>
        <a:lt2>
          <a:srgbClr val="CCCCCC"/>
        </a:lt2>
        <a:accent1>
          <a:srgbClr val="A18100"/>
        </a:accent1>
        <a:accent2>
          <a:srgbClr val="916D00"/>
        </a:accent2>
        <a:accent3>
          <a:srgbClr val="FFE2AA"/>
        </a:accent3>
        <a:accent4>
          <a:srgbClr val="000000"/>
        </a:accent4>
        <a:accent5>
          <a:srgbClr val="CDC1AA"/>
        </a:accent5>
        <a:accent6>
          <a:srgbClr val="836200"/>
        </a:accent6>
        <a:hlink>
          <a:srgbClr val="735C00"/>
        </a:hlink>
        <a:folHlink>
          <a:srgbClr val="665200"/>
        </a:folHlink>
      </a:clrScheme>
      <a:clrMap bg1="lt1" tx1="dk1" bg2="lt2" tx2="dk2" accent1="accent1" accent2="accent2" accent3="accent3" accent4="accent4" accent5="accent5" accent6="accent6" hlink="hlink" folHlink="folHlink"/>
    </a:extraClrScheme>
    <a:extraClrScheme>
      <a:clrScheme name="ind_0195_slide 2">
        <a:dk1>
          <a:srgbClr val="000000"/>
        </a:dk1>
        <a:lt1>
          <a:srgbClr val="FFCC00"/>
        </a:lt1>
        <a:dk2>
          <a:srgbClr val="000000"/>
        </a:dk2>
        <a:lt2>
          <a:srgbClr val="CCCCCC"/>
        </a:lt2>
        <a:accent1>
          <a:srgbClr val="A66708"/>
        </a:accent1>
        <a:accent2>
          <a:srgbClr val="6E6E00"/>
        </a:accent2>
        <a:accent3>
          <a:srgbClr val="FFE2AA"/>
        </a:accent3>
        <a:accent4>
          <a:srgbClr val="000000"/>
        </a:accent4>
        <a:accent5>
          <a:srgbClr val="D0B8AA"/>
        </a:accent5>
        <a:accent6>
          <a:srgbClr val="636300"/>
        </a:accent6>
        <a:hlink>
          <a:srgbClr val="6E5800"/>
        </a:hlink>
        <a:folHlink>
          <a:srgbClr val="2B5912"/>
        </a:folHlink>
      </a:clrScheme>
      <a:clrMap bg1="lt1" tx1="dk1" bg2="lt2" tx2="dk2" accent1="accent1" accent2="accent2" accent3="accent3" accent4="accent4" accent5="accent5" accent6="accent6" hlink="hlink" folHlink="folHlink"/>
    </a:extraClrScheme>
    <a:extraClrScheme>
      <a:clrScheme name="ind_0195_slide 3">
        <a:dk1>
          <a:srgbClr val="000000"/>
        </a:dk1>
        <a:lt1>
          <a:srgbClr val="FFCC00"/>
        </a:lt1>
        <a:dk2>
          <a:srgbClr val="000000"/>
        </a:dk2>
        <a:lt2>
          <a:srgbClr val="CCCCCC"/>
        </a:lt2>
        <a:accent1>
          <a:srgbClr val="3D6399"/>
        </a:accent1>
        <a:accent2>
          <a:srgbClr val="735C00"/>
        </a:accent2>
        <a:accent3>
          <a:srgbClr val="FFE2AA"/>
        </a:accent3>
        <a:accent4>
          <a:srgbClr val="000000"/>
        </a:accent4>
        <a:accent5>
          <a:srgbClr val="AFB7CA"/>
        </a:accent5>
        <a:accent6>
          <a:srgbClr val="685300"/>
        </a:accent6>
        <a:hlink>
          <a:srgbClr val="913A5C"/>
        </a:hlink>
        <a:folHlink>
          <a:srgbClr val="574278"/>
        </a:folHlink>
      </a:clrScheme>
      <a:clrMap bg1="lt1" tx1="dk1" bg2="lt2" tx2="dk2" accent1="accent1" accent2="accent2" accent3="accent3" accent4="accent4" accent5="accent5" accent6="accent6" hlink="hlink" folHlink="folHlink"/>
    </a:extraClrScheme>
    <a:extraClrScheme>
      <a:clrScheme name="ind_0195_slide 4">
        <a:dk1>
          <a:srgbClr val="000000"/>
        </a:dk1>
        <a:lt1>
          <a:srgbClr val="FFCC00"/>
        </a:lt1>
        <a:dk2>
          <a:srgbClr val="000000"/>
        </a:dk2>
        <a:lt2>
          <a:srgbClr val="CCCCCC"/>
        </a:lt2>
        <a:accent1>
          <a:srgbClr val="198019"/>
        </a:accent1>
        <a:accent2>
          <a:srgbClr val="994545"/>
        </a:accent2>
        <a:accent3>
          <a:srgbClr val="FFE2AA"/>
        </a:accent3>
        <a:accent4>
          <a:srgbClr val="000000"/>
        </a:accent4>
        <a:accent5>
          <a:srgbClr val="ABC0AB"/>
        </a:accent5>
        <a:accent6>
          <a:srgbClr val="8A3E3E"/>
        </a:accent6>
        <a:hlink>
          <a:srgbClr val="574E85"/>
        </a:hlink>
        <a:folHlink>
          <a:srgbClr val="665200"/>
        </a:folHlink>
      </a:clrScheme>
      <a:clrMap bg1="lt1" tx1="dk1" bg2="lt2" tx2="dk2" accent1="accent1" accent2="accent2" accent3="accent3" accent4="accent4" accent5="accent5" accent6="accent6" hlink="hlink" folHlink="folHlink"/>
    </a:extraClrScheme>
    <a:extraClrScheme>
      <a:clrScheme name="ind_0195_slide 5">
        <a:dk1>
          <a:srgbClr val="000000"/>
        </a:dk1>
        <a:lt1>
          <a:srgbClr val="FFFFFF"/>
        </a:lt1>
        <a:dk2>
          <a:srgbClr val="000000"/>
        </a:dk2>
        <a:lt2>
          <a:srgbClr val="CCCCCC"/>
        </a:lt2>
        <a:accent1>
          <a:srgbClr val="A18100"/>
        </a:accent1>
        <a:accent2>
          <a:srgbClr val="916D00"/>
        </a:accent2>
        <a:accent3>
          <a:srgbClr val="FFFFFF"/>
        </a:accent3>
        <a:accent4>
          <a:srgbClr val="000000"/>
        </a:accent4>
        <a:accent5>
          <a:srgbClr val="CDC1AA"/>
        </a:accent5>
        <a:accent6>
          <a:srgbClr val="836200"/>
        </a:accent6>
        <a:hlink>
          <a:srgbClr val="735C00"/>
        </a:hlink>
        <a:folHlink>
          <a:srgbClr val="665200"/>
        </a:folHlink>
      </a:clrScheme>
      <a:clrMap bg1="lt1" tx1="dk1" bg2="lt2" tx2="dk2" accent1="accent1" accent2="accent2" accent3="accent3" accent4="accent4" accent5="accent5" accent6="accent6" hlink="hlink" folHlink="folHlink"/>
    </a:extraClrScheme>
    <a:extraClrScheme>
      <a:clrScheme name="ind_0195_slide 6">
        <a:dk1>
          <a:srgbClr val="000000"/>
        </a:dk1>
        <a:lt1>
          <a:srgbClr val="FFFFFF"/>
        </a:lt1>
        <a:dk2>
          <a:srgbClr val="000000"/>
        </a:dk2>
        <a:lt2>
          <a:srgbClr val="CCCCCC"/>
        </a:lt2>
        <a:accent1>
          <a:srgbClr val="A66708"/>
        </a:accent1>
        <a:accent2>
          <a:srgbClr val="6E6E00"/>
        </a:accent2>
        <a:accent3>
          <a:srgbClr val="FFFFFF"/>
        </a:accent3>
        <a:accent4>
          <a:srgbClr val="000000"/>
        </a:accent4>
        <a:accent5>
          <a:srgbClr val="D0B8AA"/>
        </a:accent5>
        <a:accent6>
          <a:srgbClr val="636300"/>
        </a:accent6>
        <a:hlink>
          <a:srgbClr val="6E5800"/>
        </a:hlink>
        <a:folHlink>
          <a:srgbClr val="2B5912"/>
        </a:folHlink>
      </a:clrScheme>
      <a:clrMap bg1="lt1" tx1="dk1" bg2="lt2" tx2="dk2" accent1="accent1" accent2="accent2" accent3="accent3" accent4="accent4" accent5="accent5" accent6="accent6" hlink="hlink" folHlink="folHlink"/>
    </a:extraClrScheme>
    <a:extraClrScheme>
      <a:clrScheme name="ind_0195_slide 7">
        <a:dk1>
          <a:srgbClr val="000000"/>
        </a:dk1>
        <a:lt1>
          <a:srgbClr val="F8F8F8"/>
        </a:lt1>
        <a:dk2>
          <a:srgbClr val="000000"/>
        </a:dk2>
        <a:lt2>
          <a:srgbClr val="CCCCCC"/>
        </a:lt2>
        <a:accent1>
          <a:srgbClr val="3D6399"/>
        </a:accent1>
        <a:accent2>
          <a:srgbClr val="735C00"/>
        </a:accent2>
        <a:accent3>
          <a:srgbClr val="FBFBFB"/>
        </a:accent3>
        <a:accent4>
          <a:srgbClr val="000000"/>
        </a:accent4>
        <a:accent5>
          <a:srgbClr val="AFB7CA"/>
        </a:accent5>
        <a:accent6>
          <a:srgbClr val="685300"/>
        </a:accent6>
        <a:hlink>
          <a:srgbClr val="913A5C"/>
        </a:hlink>
        <a:folHlink>
          <a:srgbClr val="574278"/>
        </a:folHlink>
      </a:clrScheme>
      <a:clrMap bg1="lt1" tx1="dk1" bg2="lt2" tx2="dk2" accent1="accent1" accent2="accent2" accent3="accent3" accent4="accent4" accent5="accent5" accent6="accent6" hlink="hlink" folHlink="folHlink"/>
    </a:extraClrScheme>
    <a:extraClrScheme>
      <a:clrScheme name="ind_0195_slide 8">
        <a:dk1>
          <a:srgbClr val="000000"/>
        </a:dk1>
        <a:lt1>
          <a:srgbClr val="FFFFFF"/>
        </a:lt1>
        <a:dk2>
          <a:srgbClr val="000000"/>
        </a:dk2>
        <a:lt2>
          <a:srgbClr val="CCCCCC"/>
        </a:lt2>
        <a:accent1>
          <a:srgbClr val="198019"/>
        </a:accent1>
        <a:accent2>
          <a:srgbClr val="994545"/>
        </a:accent2>
        <a:accent3>
          <a:srgbClr val="FFFFFF"/>
        </a:accent3>
        <a:accent4>
          <a:srgbClr val="000000"/>
        </a:accent4>
        <a:accent5>
          <a:srgbClr val="ABC0AB"/>
        </a:accent5>
        <a:accent6>
          <a:srgbClr val="8A3E3E"/>
        </a:accent6>
        <a:hlink>
          <a:srgbClr val="574E85"/>
        </a:hlink>
        <a:folHlink>
          <a:srgbClr val="6652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d_0070_slide">
  <a:themeElements>
    <a:clrScheme name="ind_0070_slide 2">
      <a:dk1>
        <a:srgbClr val="000000"/>
      </a:dk1>
      <a:lt1>
        <a:srgbClr val="FFCCCC"/>
      </a:lt1>
      <a:dk2>
        <a:srgbClr val="000000"/>
      </a:dk2>
      <a:lt2>
        <a:srgbClr val="B2B2B2"/>
      </a:lt2>
      <a:accent1>
        <a:srgbClr val="8C512A"/>
      </a:accent1>
      <a:accent2>
        <a:srgbClr val="8C386B"/>
      </a:accent2>
      <a:accent3>
        <a:srgbClr val="FFE2E2"/>
      </a:accent3>
      <a:accent4>
        <a:srgbClr val="000000"/>
      </a:accent4>
      <a:accent5>
        <a:srgbClr val="C5B3AC"/>
      </a:accent5>
      <a:accent6>
        <a:srgbClr val="7E3260"/>
      </a:accent6>
      <a:hlink>
        <a:srgbClr val="8C2323"/>
      </a:hlink>
      <a:folHlink>
        <a:srgbClr val="633380"/>
      </a:folHlink>
    </a:clrScheme>
    <a:fontScheme name="ind_0070_slid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ind_0070_slide 1">
        <a:dk1>
          <a:srgbClr val="000000"/>
        </a:dk1>
        <a:lt1>
          <a:srgbClr val="FFCCCC"/>
        </a:lt1>
        <a:dk2>
          <a:srgbClr val="000000"/>
        </a:dk2>
        <a:lt2>
          <a:srgbClr val="B2B2B2"/>
        </a:lt2>
        <a:accent1>
          <a:srgbClr val="B23636"/>
        </a:accent1>
        <a:accent2>
          <a:srgbClr val="A63249"/>
        </a:accent2>
        <a:accent3>
          <a:srgbClr val="FFE2E2"/>
        </a:accent3>
        <a:accent4>
          <a:srgbClr val="000000"/>
        </a:accent4>
        <a:accent5>
          <a:srgbClr val="D5AEAE"/>
        </a:accent5>
        <a:accent6>
          <a:srgbClr val="962C41"/>
        </a:accent6>
        <a:hlink>
          <a:srgbClr val="990000"/>
        </a:hlink>
        <a:folHlink>
          <a:srgbClr val="8C003A"/>
        </a:folHlink>
      </a:clrScheme>
      <a:clrMap bg1="lt1" tx1="dk1" bg2="lt2" tx2="dk2" accent1="accent1" accent2="accent2" accent3="accent3" accent4="accent4" accent5="accent5" accent6="accent6" hlink="hlink" folHlink="folHlink"/>
    </a:extraClrScheme>
    <a:extraClrScheme>
      <a:clrScheme name="ind_0070_slide 2">
        <a:dk1>
          <a:srgbClr val="000000"/>
        </a:dk1>
        <a:lt1>
          <a:srgbClr val="FFCCCC"/>
        </a:lt1>
        <a:dk2>
          <a:srgbClr val="000000"/>
        </a:dk2>
        <a:lt2>
          <a:srgbClr val="B2B2B2"/>
        </a:lt2>
        <a:accent1>
          <a:srgbClr val="8C512A"/>
        </a:accent1>
        <a:accent2>
          <a:srgbClr val="8C386B"/>
        </a:accent2>
        <a:accent3>
          <a:srgbClr val="FFE2E2"/>
        </a:accent3>
        <a:accent4>
          <a:srgbClr val="000000"/>
        </a:accent4>
        <a:accent5>
          <a:srgbClr val="C5B3AC"/>
        </a:accent5>
        <a:accent6>
          <a:srgbClr val="7E3260"/>
        </a:accent6>
        <a:hlink>
          <a:srgbClr val="8C2323"/>
        </a:hlink>
        <a:folHlink>
          <a:srgbClr val="633380"/>
        </a:folHlink>
      </a:clrScheme>
      <a:clrMap bg1="lt1" tx1="dk1" bg2="lt2" tx2="dk2" accent1="accent1" accent2="accent2" accent3="accent3" accent4="accent4" accent5="accent5" accent6="accent6" hlink="hlink" folHlink="folHlink"/>
    </a:extraClrScheme>
    <a:extraClrScheme>
      <a:clrScheme name="ind_0070_slide 3">
        <a:dk1>
          <a:srgbClr val="000000"/>
        </a:dk1>
        <a:lt1>
          <a:srgbClr val="FFCCCC"/>
        </a:lt1>
        <a:dk2>
          <a:srgbClr val="000000"/>
        </a:dk2>
        <a:lt2>
          <a:srgbClr val="B2B2B2"/>
        </a:lt2>
        <a:accent1>
          <a:srgbClr val="00698C"/>
        </a:accent1>
        <a:accent2>
          <a:srgbClr val="A63232"/>
        </a:accent2>
        <a:accent3>
          <a:srgbClr val="FFE2E2"/>
        </a:accent3>
        <a:accent4>
          <a:srgbClr val="000000"/>
        </a:accent4>
        <a:accent5>
          <a:srgbClr val="AAB9C5"/>
        </a:accent5>
        <a:accent6>
          <a:srgbClr val="962C2C"/>
        </a:accent6>
        <a:hlink>
          <a:srgbClr val="335280"/>
        </a:hlink>
        <a:folHlink>
          <a:srgbClr val="4B5924"/>
        </a:folHlink>
      </a:clrScheme>
      <a:clrMap bg1="lt1" tx1="dk1" bg2="lt2" tx2="dk2" accent1="accent1" accent2="accent2" accent3="accent3" accent4="accent4" accent5="accent5" accent6="accent6" hlink="hlink" folHlink="folHlink"/>
    </a:extraClrScheme>
    <a:extraClrScheme>
      <a:clrScheme name="ind_0070_slide 4">
        <a:dk1>
          <a:srgbClr val="000000"/>
        </a:dk1>
        <a:lt1>
          <a:srgbClr val="FFCCCC"/>
        </a:lt1>
        <a:dk2>
          <a:srgbClr val="000000"/>
        </a:dk2>
        <a:lt2>
          <a:srgbClr val="B2B2B2"/>
        </a:lt2>
        <a:accent1>
          <a:srgbClr val="735C00"/>
        </a:accent1>
        <a:accent2>
          <a:srgbClr val="217321"/>
        </a:accent2>
        <a:accent3>
          <a:srgbClr val="FFE2E2"/>
        </a:accent3>
        <a:accent4>
          <a:srgbClr val="000000"/>
        </a:accent4>
        <a:accent5>
          <a:srgbClr val="BCB5AA"/>
        </a:accent5>
        <a:accent6>
          <a:srgbClr val="1D681D"/>
        </a:accent6>
        <a:hlink>
          <a:srgbClr val="403380"/>
        </a:hlink>
        <a:folHlink>
          <a:srgbClr val="8C2323"/>
        </a:folHlink>
      </a:clrScheme>
      <a:clrMap bg1="lt1" tx1="dk1" bg2="lt2" tx2="dk2" accent1="accent1" accent2="accent2" accent3="accent3" accent4="accent4" accent5="accent5" accent6="accent6" hlink="hlink" folHlink="folHlink"/>
    </a:extraClrScheme>
    <a:extraClrScheme>
      <a:clrScheme name="ind_0070_slide 5">
        <a:dk1>
          <a:srgbClr val="000000"/>
        </a:dk1>
        <a:lt1>
          <a:srgbClr val="FFFFFF"/>
        </a:lt1>
        <a:dk2>
          <a:srgbClr val="000000"/>
        </a:dk2>
        <a:lt2>
          <a:srgbClr val="B2B2B2"/>
        </a:lt2>
        <a:accent1>
          <a:srgbClr val="B23636"/>
        </a:accent1>
        <a:accent2>
          <a:srgbClr val="A63249"/>
        </a:accent2>
        <a:accent3>
          <a:srgbClr val="FFFFFF"/>
        </a:accent3>
        <a:accent4>
          <a:srgbClr val="000000"/>
        </a:accent4>
        <a:accent5>
          <a:srgbClr val="D5AEAE"/>
        </a:accent5>
        <a:accent6>
          <a:srgbClr val="962C41"/>
        </a:accent6>
        <a:hlink>
          <a:srgbClr val="990000"/>
        </a:hlink>
        <a:folHlink>
          <a:srgbClr val="8C003A"/>
        </a:folHlink>
      </a:clrScheme>
      <a:clrMap bg1="lt1" tx1="dk1" bg2="lt2" tx2="dk2" accent1="accent1" accent2="accent2" accent3="accent3" accent4="accent4" accent5="accent5" accent6="accent6" hlink="hlink" folHlink="folHlink"/>
    </a:extraClrScheme>
    <a:extraClrScheme>
      <a:clrScheme name="ind_0070_slide 6">
        <a:dk1>
          <a:srgbClr val="000000"/>
        </a:dk1>
        <a:lt1>
          <a:srgbClr val="FFFFFF"/>
        </a:lt1>
        <a:dk2>
          <a:srgbClr val="000000"/>
        </a:dk2>
        <a:lt2>
          <a:srgbClr val="B2B2B2"/>
        </a:lt2>
        <a:accent1>
          <a:srgbClr val="8C512A"/>
        </a:accent1>
        <a:accent2>
          <a:srgbClr val="8C386B"/>
        </a:accent2>
        <a:accent3>
          <a:srgbClr val="FFFFFF"/>
        </a:accent3>
        <a:accent4>
          <a:srgbClr val="000000"/>
        </a:accent4>
        <a:accent5>
          <a:srgbClr val="C5B3AC"/>
        </a:accent5>
        <a:accent6>
          <a:srgbClr val="7E3260"/>
        </a:accent6>
        <a:hlink>
          <a:srgbClr val="8C2323"/>
        </a:hlink>
        <a:folHlink>
          <a:srgbClr val="633380"/>
        </a:folHlink>
      </a:clrScheme>
      <a:clrMap bg1="lt1" tx1="dk1" bg2="lt2" tx2="dk2" accent1="accent1" accent2="accent2" accent3="accent3" accent4="accent4" accent5="accent5" accent6="accent6" hlink="hlink" folHlink="folHlink"/>
    </a:extraClrScheme>
    <a:extraClrScheme>
      <a:clrScheme name="ind_0070_slide 7">
        <a:dk1>
          <a:srgbClr val="000000"/>
        </a:dk1>
        <a:lt1>
          <a:srgbClr val="FFFFFF"/>
        </a:lt1>
        <a:dk2>
          <a:srgbClr val="000000"/>
        </a:dk2>
        <a:lt2>
          <a:srgbClr val="B2B2B2"/>
        </a:lt2>
        <a:accent1>
          <a:srgbClr val="00698C"/>
        </a:accent1>
        <a:accent2>
          <a:srgbClr val="A63232"/>
        </a:accent2>
        <a:accent3>
          <a:srgbClr val="FFFFFF"/>
        </a:accent3>
        <a:accent4>
          <a:srgbClr val="000000"/>
        </a:accent4>
        <a:accent5>
          <a:srgbClr val="AAB9C5"/>
        </a:accent5>
        <a:accent6>
          <a:srgbClr val="962C2C"/>
        </a:accent6>
        <a:hlink>
          <a:srgbClr val="335280"/>
        </a:hlink>
        <a:folHlink>
          <a:srgbClr val="4B5924"/>
        </a:folHlink>
      </a:clrScheme>
      <a:clrMap bg1="lt1" tx1="dk1" bg2="lt2" tx2="dk2" accent1="accent1" accent2="accent2" accent3="accent3" accent4="accent4" accent5="accent5" accent6="accent6" hlink="hlink" folHlink="folHlink"/>
    </a:extraClrScheme>
    <a:extraClrScheme>
      <a:clrScheme name="ind_0070_slide 8">
        <a:dk1>
          <a:srgbClr val="000000"/>
        </a:dk1>
        <a:lt1>
          <a:srgbClr val="FFFFFF"/>
        </a:lt1>
        <a:dk2>
          <a:srgbClr val="000000"/>
        </a:dk2>
        <a:lt2>
          <a:srgbClr val="B2B2B2"/>
        </a:lt2>
        <a:accent1>
          <a:srgbClr val="735C00"/>
        </a:accent1>
        <a:accent2>
          <a:srgbClr val="217321"/>
        </a:accent2>
        <a:accent3>
          <a:srgbClr val="FFFFFF"/>
        </a:accent3>
        <a:accent4>
          <a:srgbClr val="000000"/>
        </a:accent4>
        <a:accent5>
          <a:srgbClr val="BCB5AA"/>
        </a:accent5>
        <a:accent6>
          <a:srgbClr val="1D681D"/>
        </a:accent6>
        <a:hlink>
          <a:srgbClr val="403380"/>
        </a:hlink>
        <a:folHlink>
          <a:srgbClr val="8C2323"/>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Default Design">
  <a:themeElements>
    <a:clrScheme name="1_Default Design 2">
      <a:dk1>
        <a:srgbClr val="000000"/>
      </a:dk1>
      <a:lt1>
        <a:srgbClr val="FFCCCC"/>
      </a:lt1>
      <a:dk2>
        <a:srgbClr val="000000"/>
      </a:dk2>
      <a:lt2>
        <a:srgbClr val="B2B2B2"/>
      </a:lt2>
      <a:accent1>
        <a:srgbClr val="8C512A"/>
      </a:accent1>
      <a:accent2>
        <a:srgbClr val="8C386B"/>
      </a:accent2>
      <a:accent3>
        <a:srgbClr val="FFE2E2"/>
      </a:accent3>
      <a:accent4>
        <a:srgbClr val="000000"/>
      </a:accent4>
      <a:accent5>
        <a:srgbClr val="C5B3AC"/>
      </a:accent5>
      <a:accent6>
        <a:srgbClr val="7E3260"/>
      </a:accent6>
      <a:hlink>
        <a:srgbClr val="8C2323"/>
      </a:hlink>
      <a:folHlink>
        <a:srgbClr val="63338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1_Default Design 1">
        <a:dk1>
          <a:srgbClr val="000000"/>
        </a:dk1>
        <a:lt1>
          <a:srgbClr val="FFCCCC"/>
        </a:lt1>
        <a:dk2>
          <a:srgbClr val="000000"/>
        </a:dk2>
        <a:lt2>
          <a:srgbClr val="B2B2B2"/>
        </a:lt2>
        <a:accent1>
          <a:srgbClr val="B23636"/>
        </a:accent1>
        <a:accent2>
          <a:srgbClr val="A63249"/>
        </a:accent2>
        <a:accent3>
          <a:srgbClr val="FFE2E2"/>
        </a:accent3>
        <a:accent4>
          <a:srgbClr val="000000"/>
        </a:accent4>
        <a:accent5>
          <a:srgbClr val="D5AEAE"/>
        </a:accent5>
        <a:accent6>
          <a:srgbClr val="962C41"/>
        </a:accent6>
        <a:hlink>
          <a:srgbClr val="990000"/>
        </a:hlink>
        <a:folHlink>
          <a:srgbClr val="8C003A"/>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CCCC"/>
        </a:lt1>
        <a:dk2>
          <a:srgbClr val="000000"/>
        </a:dk2>
        <a:lt2>
          <a:srgbClr val="B2B2B2"/>
        </a:lt2>
        <a:accent1>
          <a:srgbClr val="8C512A"/>
        </a:accent1>
        <a:accent2>
          <a:srgbClr val="8C386B"/>
        </a:accent2>
        <a:accent3>
          <a:srgbClr val="FFE2E2"/>
        </a:accent3>
        <a:accent4>
          <a:srgbClr val="000000"/>
        </a:accent4>
        <a:accent5>
          <a:srgbClr val="C5B3AC"/>
        </a:accent5>
        <a:accent6>
          <a:srgbClr val="7E3260"/>
        </a:accent6>
        <a:hlink>
          <a:srgbClr val="8C2323"/>
        </a:hlink>
        <a:folHlink>
          <a:srgbClr val="63338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CCCC"/>
        </a:lt1>
        <a:dk2>
          <a:srgbClr val="000000"/>
        </a:dk2>
        <a:lt2>
          <a:srgbClr val="B2B2B2"/>
        </a:lt2>
        <a:accent1>
          <a:srgbClr val="00698C"/>
        </a:accent1>
        <a:accent2>
          <a:srgbClr val="A63232"/>
        </a:accent2>
        <a:accent3>
          <a:srgbClr val="FFE2E2"/>
        </a:accent3>
        <a:accent4>
          <a:srgbClr val="000000"/>
        </a:accent4>
        <a:accent5>
          <a:srgbClr val="AAB9C5"/>
        </a:accent5>
        <a:accent6>
          <a:srgbClr val="962C2C"/>
        </a:accent6>
        <a:hlink>
          <a:srgbClr val="335280"/>
        </a:hlink>
        <a:folHlink>
          <a:srgbClr val="4B5924"/>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FFCCCC"/>
        </a:lt1>
        <a:dk2>
          <a:srgbClr val="000000"/>
        </a:dk2>
        <a:lt2>
          <a:srgbClr val="B2B2B2"/>
        </a:lt2>
        <a:accent1>
          <a:srgbClr val="735C00"/>
        </a:accent1>
        <a:accent2>
          <a:srgbClr val="217321"/>
        </a:accent2>
        <a:accent3>
          <a:srgbClr val="FFE2E2"/>
        </a:accent3>
        <a:accent4>
          <a:srgbClr val="000000"/>
        </a:accent4>
        <a:accent5>
          <a:srgbClr val="BCB5AA"/>
        </a:accent5>
        <a:accent6>
          <a:srgbClr val="1D681D"/>
        </a:accent6>
        <a:hlink>
          <a:srgbClr val="403380"/>
        </a:hlink>
        <a:folHlink>
          <a:srgbClr val="8C2323"/>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FF"/>
        </a:lt1>
        <a:dk2>
          <a:srgbClr val="000000"/>
        </a:dk2>
        <a:lt2>
          <a:srgbClr val="B2B2B2"/>
        </a:lt2>
        <a:accent1>
          <a:srgbClr val="B23636"/>
        </a:accent1>
        <a:accent2>
          <a:srgbClr val="A63249"/>
        </a:accent2>
        <a:accent3>
          <a:srgbClr val="FFFFFF"/>
        </a:accent3>
        <a:accent4>
          <a:srgbClr val="000000"/>
        </a:accent4>
        <a:accent5>
          <a:srgbClr val="D5AEAE"/>
        </a:accent5>
        <a:accent6>
          <a:srgbClr val="962C41"/>
        </a:accent6>
        <a:hlink>
          <a:srgbClr val="990000"/>
        </a:hlink>
        <a:folHlink>
          <a:srgbClr val="8C003A"/>
        </a:folHlink>
      </a:clrScheme>
      <a:clrMap bg1="lt1" tx1="dk1" bg2="lt2" tx2="dk2" accent1="accent1" accent2="accent2" accent3="accent3" accent4="accent4" accent5="accent5" accent6="accent6" hlink="hlink" folHlink="folHlink"/>
    </a:extraClrScheme>
    <a:extraClrScheme>
      <a:clrScheme name="1_Default Design 6">
        <a:dk1>
          <a:srgbClr val="000000"/>
        </a:dk1>
        <a:lt1>
          <a:srgbClr val="FFFFFF"/>
        </a:lt1>
        <a:dk2>
          <a:srgbClr val="000000"/>
        </a:dk2>
        <a:lt2>
          <a:srgbClr val="B2B2B2"/>
        </a:lt2>
        <a:accent1>
          <a:srgbClr val="8C512A"/>
        </a:accent1>
        <a:accent2>
          <a:srgbClr val="8C386B"/>
        </a:accent2>
        <a:accent3>
          <a:srgbClr val="FFFFFF"/>
        </a:accent3>
        <a:accent4>
          <a:srgbClr val="000000"/>
        </a:accent4>
        <a:accent5>
          <a:srgbClr val="C5B3AC"/>
        </a:accent5>
        <a:accent6>
          <a:srgbClr val="7E3260"/>
        </a:accent6>
        <a:hlink>
          <a:srgbClr val="8C2323"/>
        </a:hlink>
        <a:folHlink>
          <a:srgbClr val="633380"/>
        </a:folHlink>
      </a:clrScheme>
      <a:clrMap bg1="lt1" tx1="dk1" bg2="lt2" tx2="dk2" accent1="accent1" accent2="accent2" accent3="accent3" accent4="accent4" accent5="accent5" accent6="accent6" hlink="hlink" folHlink="folHlink"/>
    </a:extraClrScheme>
    <a:extraClrScheme>
      <a:clrScheme name="1_Default Design 7">
        <a:dk1>
          <a:srgbClr val="000000"/>
        </a:dk1>
        <a:lt1>
          <a:srgbClr val="FFFFFF"/>
        </a:lt1>
        <a:dk2>
          <a:srgbClr val="000000"/>
        </a:dk2>
        <a:lt2>
          <a:srgbClr val="B2B2B2"/>
        </a:lt2>
        <a:accent1>
          <a:srgbClr val="00698C"/>
        </a:accent1>
        <a:accent2>
          <a:srgbClr val="A63232"/>
        </a:accent2>
        <a:accent3>
          <a:srgbClr val="FFFFFF"/>
        </a:accent3>
        <a:accent4>
          <a:srgbClr val="000000"/>
        </a:accent4>
        <a:accent5>
          <a:srgbClr val="AAB9C5"/>
        </a:accent5>
        <a:accent6>
          <a:srgbClr val="962C2C"/>
        </a:accent6>
        <a:hlink>
          <a:srgbClr val="335280"/>
        </a:hlink>
        <a:folHlink>
          <a:srgbClr val="4B5924"/>
        </a:folHlink>
      </a:clrScheme>
      <a:clrMap bg1="lt1" tx1="dk1" bg2="lt2" tx2="dk2" accent1="accent1" accent2="accent2" accent3="accent3" accent4="accent4" accent5="accent5" accent6="accent6" hlink="hlink" folHlink="folHlink"/>
    </a:extraClrScheme>
    <a:extraClrScheme>
      <a:clrScheme name="1_Default Design 8">
        <a:dk1>
          <a:srgbClr val="000000"/>
        </a:dk1>
        <a:lt1>
          <a:srgbClr val="FFFFFF"/>
        </a:lt1>
        <a:dk2>
          <a:srgbClr val="000000"/>
        </a:dk2>
        <a:lt2>
          <a:srgbClr val="B2B2B2"/>
        </a:lt2>
        <a:accent1>
          <a:srgbClr val="735C00"/>
        </a:accent1>
        <a:accent2>
          <a:srgbClr val="217321"/>
        </a:accent2>
        <a:accent3>
          <a:srgbClr val="FFFFFF"/>
        </a:accent3>
        <a:accent4>
          <a:srgbClr val="000000"/>
        </a:accent4>
        <a:accent5>
          <a:srgbClr val="BCB5AA"/>
        </a:accent5>
        <a:accent6>
          <a:srgbClr val="1D681D"/>
        </a:accent6>
        <a:hlink>
          <a:srgbClr val="403380"/>
        </a:hlink>
        <a:folHlink>
          <a:srgbClr val="8C2323"/>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ind_0195_slide</Template>
  <TotalTime>900</TotalTime>
  <Words>1284</Words>
  <Application>Microsoft Office PowerPoint</Application>
  <PresentationFormat>On-screen Show (4:3)</PresentationFormat>
  <Paragraphs>154</Paragraphs>
  <Slides>23</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23</vt:i4>
      </vt:variant>
    </vt:vector>
  </HeadingPairs>
  <TitlesOfParts>
    <vt:vector size="29" baseType="lpstr">
      <vt:lpstr>Arial</vt:lpstr>
      <vt:lpstr>Wingdings</vt:lpstr>
      <vt:lpstr>Times New Roman</vt:lpstr>
      <vt:lpstr>ind_0195_slide</vt:lpstr>
      <vt:lpstr>ind_0070_slide</vt:lpstr>
      <vt:lpstr>1_Default Design</vt:lpstr>
      <vt:lpstr>Theoretical Foundation of Ethics and Decision Making in Nursing  Dr. Arnel Banaga Salgado  </vt:lpstr>
      <vt:lpstr>Basic ethical concepts   The standard of best interest</vt:lpstr>
      <vt:lpstr>Ethical theory</vt:lpstr>
      <vt:lpstr>Ethical theories </vt:lpstr>
      <vt:lpstr>Ethical theories</vt:lpstr>
      <vt:lpstr>PowerPoint Presentation</vt:lpstr>
      <vt:lpstr>PowerPoint Presentation</vt:lpstr>
      <vt:lpstr>Guidelines for Ethical Reasoning</vt:lpstr>
      <vt:lpstr>Nursing Codes of Ethics</vt:lpstr>
      <vt:lpstr>Nursing Codes of Ethics (purposes)</vt:lpstr>
      <vt:lpstr>Nursing Codes of Ethics (elements)</vt:lpstr>
      <vt:lpstr>What is Ethical Decision Making?</vt:lpstr>
      <vt:lpstr>Two Types of Ethical Choices</vt:lpstr>
      <vt:lpstr>Factors that influence EDM</vt:lpstr>
      <vt:lpstr>Factors in the work environment that affect EDM</vt:lpstr>
      <vt:lpstr> A framework for Ethical Decision Making (EDM)</vt:lpstr>
      <vt:lpstr>Making Moral Decisions--Some Inappropriate Ways:</vt:lpstr>
      <vt:lpstr>Some Guidelines for Making Ethical Decisions</vt:lpstr>
      <vt:lpstr>Ethics Committees</vt:lpstr>
      <vt:lpstr>Ethics Committees</vt:lpstr>
      <vt:lpstr>Discussion Questions</vt:lpstr>
      <vt:lpstr>notes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ARNEL BANAGA SALGADO</dc:creator>
  <cp:lastModifiedBy>Dr. Arnel Bañaga Salgado</cp:lastModifiedBy>
  <cp:revision>169</cp:revision>
  <cp:lastPrinted>1601-01-01T00:00:00Z</cp:lastPrinted>
  <dcterms:created xsi:type="dcterms:W3CDTF">1601-01-01T00:00:00Z</dcterms:created>
  <dcterms:modified xsi:type="dcterms:W3CDTF">2022-02-28T18:23:02Z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